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6" r:id="rId8"/>
    <p:sldId id="267" r:id="rId9"/>
    <p:sldId id="280" r:id="rId10"/>
    <p:sldId id="281" r:id="rId11"/>
    <p:sldId id="282" r:id="rId12"/>
    <p:sldId id="283" r:id="rId13"/>
    <p:sldId id="284" r:id="rId14"/>
    <p:sldId id="291" r:id="rId15"/>
    <p:sldId id="285" r:id="rId16"/>
    <p:sldId id="286" r:id="rId17"/>
    <p:sldId id="287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B2C07-FF26-4FAB-A699-ACB3D1088FFD}" v="35" dt="2022-12-30T04:44:14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4F9B2C07-FF26-4FAB-A699-ACB3D1088FFD}"/>
    <pc:docChg chg="modSld">
      <pc:chgData name="Michael Kuniega" userId="999f7fd1-0dc3-4cba-81fd-6a42a8d75a98" providerId="ADAL" clId="{4F9B2C07-FF26-4FAB-A699-ACB3D1088FFD}" dt="2023-01-13T02:02:47.739" v="33" actId="20577"/>
      <pc:docMkLst>
        <pc:docMk/>
      </pc:docMkLst>
      <pc:sldChg chg="modSp mod">
        <pc:chgData name="Michael Kuniega" userId="999f7fd1-0dc3-4cba-81fd-6a42a8d75a98" providerId="ADAL" clId="{4F9B2C07-FF26-4FAB-A699-ACB3D1088FFD}" dt="2023-01-13T02:02:47.739" v="33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4F9B2C07-FF26-4FAB-A699-ACB3D1088FFD}" dt="2023-01-13T02:02:47.739" v="33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0" sldId="260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0" sldId="260"/>
            <ac:inkMk id="2" creationId="{EB01340E-BC33-4517-653A-10DE9171FA27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1819291116" sldId="261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1819291116" sldId="261"/>
            <ac:inkMk id="3" creationId="{5F485EF2-2702-55DC-76E5-707753F2CB43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1251600174" sldId="262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1251600174" sldId="262"/>
            <ac:inkMk id="4" creationId="{7737056C-CC55-224A-4F76-B0C7B0DC1B33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9587628" sldId="264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9587628" sldId="264"/>
            <ac:inkMk id="4" creationId="{BC98FCAC-0848-8F0E-31BC-D712C3B52241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3205248285" sldId="266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3205248285" sldId="266"/>
            <ac:inkMk id="2" creationId="{563D5E95-07E8-F789-248E-B19B46A8D357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3565119345" sldId="267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3565119345" sldId="267"/>
            <ac:inkMk id="2" creationId="{C186F384-DA57-79AF-726C-F9575DC01E6D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0" sldId="280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0" sldId="280"/>
            <ac:inkMk id="2" creationId="{3812C34C-3C41-7187-C670-0F8275801A2B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2319863298" sldId="281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2319863298" sldId="281"/>
            <ac:inkMk id="2" creationId="{517F0A3E-F1A6-9DC3-E31C-353815A6F4D3}"/>
          </ac:inkMkLst>
        </pc:inkChg>
      </pc:sldChg>
      <pc:sldChg chg="addSp">
        <pc:chgData name="Michael Kuniega" userId="999f7fd1-0dc3-4cba-81fd-6a42a8d75a98" providerId="ADAL" clId="{4F9B2C07-FF26-4FAB-A699-ACB3D1088FFD}" dt="2022-12-30T04:23:02.622" v="0"/>
        <pc:sldMkLst>
          <pc:docMk/>
          <pc:sldMk cId="3797979823" sldId="283"/>
        </pc:sldMkLst>
        <pc:inkChg chg="add">
          <ac:chgData name="Michael Kuniega" userId="999f7fd1-0dc3-4cba-81fd-6a42a8d75a98" providerId="ADAL" clId="{4F9B2C07-FF26-4FAB-A699-ACB3D1088FFD}" dt="2022-12-30T04:23:02.622" v="0"/>
          <ac:inkMkLst>
            <pc:docMk/>
            <pc:sldMk cId="3797979823" sldId="283"/>
            <ac:inkMk id="3" creationId="{187C93B0-30B2-9BB5-17D9-15275622C716}"/>
          </ac:inkMkLst>
        </pc:inkChg>
      </pc:sldChg>
      <pc:sldChg chg="addSp modSp">
        <pc:chgData name="Michael Kuniega" userId="999f7fd1-0dc3-4cba-81fd-6a42a8d75a98" providerId="ADAL" clId="{4F9B2C07-FF26-4FAB-A699-ACB3D1088FFD}" dt="2022-12-30T04:33:56.208" v="4"/>
        <pc:sldMkLst>
          <pc:docMk/>
          <pc:sldMk cId="1118878539" sldId="284"/>
        </pc:sldMkLst>
        <pc:spChg chg="mod">
          <ac:chgData name="Michael Kuniega" userId="999f7fd1-0dc3-4cba-81fd-6a42a8d75a98" providerId="ADAL" clId="{4F9B2C07-FF26-4FAB-A699-ACB3D1088FFD}" dt="2022-12-30T04:23:13.291" v="2" actId="20577"/>
          <ac:spMkLst>
            <pc:docMk/>
            <pc:sldMk cId="1118878539" sldId="284"/>
            <ac:spMk id="6" creationId="{CD9E31A4-1103-C69B-A099-ECA128467CA5}"/>
          </ac:spMkLst>
        </pc:spChg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1118878539" sldId="284"/>
            <ac:inkMk id="3" creationId="{2AEED70D-C1BB-A898-374A-E75C2628BF26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2348368754" sldId="285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2348368754" sldId="285"/>
            <ac:inkMk id="13" creationId="{FF827ADE-35CA-F634-8E87-9391AD187798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1715679725" sldId="286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1715679725" sldId="286"/>
            <ac:inkMk id="2" creationId="{891E1BAA-B6BE-7A62-37F0-4FB447B3B7D2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2468276954" sldId="287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2468276954" sldId="287"/>
            <ac:inkMk id="2" creationId="{6A03F00B-7B5C-AACA-ABC1-5438BCBC1C2A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94270847" sldId="288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94270847" sldId="288"/>
            <ac:inkMk id="2" creationId="{6145A4F6-0C9D-B13D-EBA0-6F8A6BBC8765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4152132192" sldId="289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4152132192" sldId="289"/>
            <ac:inkMk id="2" creationId="{5799691A-5CCF-A787-3D1E-BCE6C1ECE0A0}"/>
          </ac:inkMkLst>
        </pc:inkChg>
      </pc:sldChg>
      <pc:sldChg chg="addSp">
        <pc:chgData name="Michael Kuniega" userId="999f7fd1-0dc3-4cba-81fd-6a42a8d75a98" providerId="ADAL" clId="{4F9B2C07-FF26-4FAB-A699-ACB3D1088FFD}" dt="2022-12-30T04:33:56.208" v="4"/>
        <pc:sldMkLst>
          <pc:docMk/>
          <pc:sldMk cId="2875862120" sldId="290"/>
        </pc:sldMkLst>
        <pc:inkChg chg="add">
          <ac:chgData name="Michael Kuniega" userId="999f7fd1-0dc3-4cba-81fd-6a42a8d75a98" providerId="ADAL" clId="{4F9B2C07-FF26-4FAB-A699-ACB3D1088FFD}" dt="2022-12-30T04:33:56.208" v="4"/>
          <ac:inkMkLst>
            <pc:docMk/>
            <pc:sldMk cId="2875862120" sldId="290"/>
            <ac:inkMk id="2" creationId="{4221E568-DA26-6C24-E1ED-D6CFCAD90DC8}"/>
          </ac:inkMkLst>
        </pc:inkChg>
      </pc:sldChg>
      <pc:sldChg chg="addSp delSp modSp mod">
        <pc:chgData name="Michael Kuniega" userId="999f7fd1-0dc3-4cba-81fd-6a42a8d75a98" providerId="ADAL" clId="{4F9B2C07-FF26-4FAB-A699-ACB3D1088FFD}" dt="2022-12-30T04:44:14.895" v="32"/>
        <pc:sldMkLst>
          <pc:docMk/>
          <pc:sldMk cId="1216303004" sldId="291"/>
        </pc:sldMkLst>
        <pc:spChg chg="mod">
          <ac:chgData name="Michael Kuniega" userId="999f7fd1-0dc3-4cba-81fd-6a42a8d75a98" providerId="ADAL" clId="{4F9B2C07-FF26-4FAB-A699-ACB3D1088FFD}" dt="2022-12-30T04:41:26.946" v="31" actId="20577"/>
          <ac:spMkLst>
            <pc:docMk/>
            <pc:sldMk cId="1216303004" sldId="291"/>
            <ac:spMk id="6" creationId="{CD9E31A4-1103-C69B-A099-ECA128467CA5}"/>
          </ac:spMkLst>
        </pc:spChg>
        <pc:inkChg chg="add del">
          <ac:chgData name="Michael Kuniega" userId="999f7fd1-0dc3-4cba-81fd-6a42a8d75a98" providerId="ADAL" clId="{4F9B2C07-FF26-4FAB-A699-ACB3D1088FFD}" dt="2022-12-30T04:34:37.289" v="5"/>
          <ac:inkMkLst>
            <pc:docMk/>
            <pc:sldMk cId="1216303004" sldId="291"/>
            <ac:inkMk id="3" creationId="{1C717109-BA3E-6D37-07A3-8FBF768BD98D}"/>
          </ac:inkMkLst>
        </pc:inkChg>
        <pc:inkChg chg="add">
          <ac:chgData name="Michael Kuniega" userId="999f7fd1-0dc3-4cba-81fd-6a42a8d75a98" providerId="ADAL" clId="{4F9B2C07-FF26-4FAB-A699-ACB3D1088FFD}" dt="2022-12-30T04:44:14.895" v="32"/>
          <ac:inkMkLst>
            <pc:docMk/>
            <pc:sldMk cId="1216303004" sldId="291"/>
            <ac:inkMk id="5" creationId="{BB62459A-12C0-4FF0-94A2-BF3AF4DAB74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6:08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24410 7611 252 0,'-32'0'93'0,"21"4"-72"0,-14-1-2 16,11-3-6-16,0 0-5 16,-4-3 0-16,-3-4-7 15,-4 1 0-15,-3-3-1 16,-4-1 2-16,-3 1 3 0,-1-1-4 15,1 1-3-15,3-1 3 16,-7 4 1-16,0 0 4 16,-4 3 1-16,4 3-1 15,-14 3-1-15,0 0-3 16,0 3 1-16,0 0 0 0,3 4 1 16,4-1 0-16,0 1 0 15,3-1 0-15,-6 1 0 16,3 2-2-16,-4 1-2 15,0-1 3-15,1 1 2 16,3 0 0-16,3 2 2 16,8 4 0-16,-1 3 1 15,8 0-9-15,3 4-1 16,7 2 2-16,-10 4 4 16,7-1-3-16,-1 4-3 15,1-1-2-15,0 1 3 16,3-4 2-16,-7 1 2 0,4-4-1 15,3-2-2-15,1-4 1 16,2 0-1-16,-2 3 0 16,-1-3 2-16,4 0-3 15,0 3 0-15,-1 4-1 16,-2-1 0-16,3 7 4 16,-4 2 1-16,0 4-1 15,0 0 1-15,1 0-2 16,2-3 2-16,-6-3-2 15,7-4 2-15,0 1 0 16,3-4 1-16,1 0-2 16,-1 1 1-16,0-1-4 15,4 7 0-15,0 6 1 16,0 6 2-16,0 3-3 0,0 1 0 16,7 2 3-16,0-5 1 15,0-1-1-15,3 0-2 16,1-6-2-16,-1 3 1 15,1 0 1-15,3 0 0 16,-3 0 0-16,3 1 2 16,0-4-3-16,3-1 0 15,5-2 1-15,2 0 0 16,5 0 0-16,2-3 2 16,5 2-3-16,-1 1 0 15,4 6-1-15,4 0 0 16,-1 0 2-16,-3-3 2 15,3 0 1-15,1-3 1 0,-4 0-2 16,3-3 1-16,4-4-2 16,7 1-1-16,14-1 5 15,-3-2 1-15,7-1-5 16,0 3 0-16,-11-2-1 16,4-1 0-16,10 4 2 15,7-1 1-15,4 4-1 16,-3-4 1-16,-4 1-2 15,-4-1-1-15,8 4 3 16,10-7 0-16,7 1-1 16,-11-4 1-16,-6 0-2 15,-1-3-1-15,11 3 3 16,7 0 2-16,1 1-4 16,-8 2-1-16,-4-3 2 0,4 4 1 15,11-1-1 1,7 0-2-16,-15-2 1 0,1-4-1 15,7-4 0-15,6-2 0 16,1-6-3-16,-7-4 2 16,-4-3 1-16,11 3 0 15,7-2 0-15,-4-1 0 16,-7 0 0-16,-3 6 0 16,14 4 0-16,3-7 2 15,-6 1-3-15,-5 2 0 16,5-3-1-16,3-6 0 15,0-3 0-15,-8 0 0 16,5 0 0-16,10 0 0 0,-4-4 2 16,-7 1 0-16,-10 6-3 15,14 3 2-15,11 4 3 16,-12-4 1-16,-9 3-1 16,2 0-2-16,8-3-4 15,0-3 0-15,-11-3 0 16,-3 3-1-16,14 0 4 15,0 0 2-15,-4-3-2 16,-10 3 0-16,7 6 1 16,3 4 2-16,8-1-1 15,-19-2-1-15,-3 2 1 16,1-3-1-16,6 1-3 16,4-4 0-16,-4-6 2 15,-14 0 0-15,0-1-2 0,11 1 0 16,3 0 4-1,-3 0 3-15,-11 0-3 0,-7 3-1 16,7 0-5-16,0-3 1 16,3-4 2-16,-6-8 1 15,-8-4-2-15,-3-7 0 16,0-5 4-16,7-7 1 16,4 0 0-16,-4 4-2 15,-11 2-2-15,0 1 1 16,-3 2 1-16,4 1 0 15,2 3-3-15,5 0 2 16,-1-1 1-16,-13-2 2 0,-1-3-6 16,-7-4 1-16,-3-3 1 15,-1-3 1-15,4 0 1 16,4 0 0-16,3 0 0 16,1 3 0-16,-8 4 0 15,-4-4 0-15,-3 3 0 16,-3 4 2-16,-8-1-3 15,1 1 0-15,3 2 1 16,3-5 2-16,1-1-3 16,3-3 0-16,0-3 1 15,-3 0 2-15,-4 0-3 16,0 4 0-16,-11-4 1 16,4-3 0-16,-14 3 0 0,-1-3 2 15,1-10-3 1,-11-9-2-16,0-3 4 0,0-3 1 15,-3 2-3-15,-1 4 1 16,-3 0 0-16,-7-3 0 16,-3-3 0-16,-1-7 2 15,-10 10-1-15,-8 3-1 16,-10 6 3-16,-17 1 2 16,-5-10-2-16,1-7-2 15,4 1 0-15,-5 5-1 16,-3 8-3-16,-10 5 2 15,-8 7 3-15,5 3 1 16,2 0-1-16,1 6 1 16,-11-3-4-16,-4-3-2 15,-7-4 6-15,8 4 3 0,6 0-6 16,-14 0 1-16,-10 3-1 16,7 3 0-16,3 4 0 15,-3 2 0-15,-11 1-3 16,-7-7 2-16,7-3 3 15,-3-6 1-15,-15-4-4 16,1 1 1-16,6 3 2 16,-10 6 1-16,-18 12 1 15,14 10 0-15,-3 4 0 16,-21 5 0-16,10 7-2 16,-4-3 1-16,-13 3-2 15,13 3-1-15,-6-4 1 16,-8 4 1-16,15 0-3 0,-1 0 0 15,-13 0 1-15,13-3 0 16,4-6 0-16,-14-1 2 16,11-2-1-16,10-1-1 15,-7 1 3-15,-3-1 2 16,17 0 0-16,-10 7 0 16,-4 3-3-16,14 0 1 15,4 0-2-15,-11-4-1 16,8-2-2-16,13-1 1 15,4 4 1-15,-3 0 2 16,-4 0-3-16,14 2 0 16,7 4 1-16,-7 7 2 15,-7-1 1-15,0 3 1 0,14 4-2 16,4 3-2-16,-11-7-2 16,4 1 1-1,10-4-4-15,15-6 1 0,10-3-3 16,7 0 2-16,7 0-4 15,4-1-1-15,0 4-11 16,3 4-1-16,4 2-9 16,0 0-1-16,7 0-15 15,4 4-6-15,10-7-66 16</inkml:trace>
  <inkml:trace contextRef="#ctx0" brushRef="#br0" timeOffset="13251.67">16920 14063 188 0,'-7'-9'71'0,"7"6"-55"0,-4 3 15 15,4 0 5-15,0 0-5 0,-3 0-1 16,3 0-1-16,0 0-1 15,0 0-15-15,0 0 5 0,0 0 5 16,0 0-1-16,-4 3-1 16,4 10-9-16,0 12-5 15,4 19 2-15,-1 13 2 16,5 6 0-16,-1 0 3 16,0 12-7-16,3 23-4 15,-6 3 0-15,3-4 2 16,0 1-2-16,0 19 0 15,0-1-3-15,0-15-1 16,7-10 1-16,-6-2 2 16,6-1-3-16,-4-3 0 0,5-6-1 15,-1-10 0-15,-4-9 4 16,1-10 1-16,-4-3-4 16,0-9 1-16,4-3 0 15,-11-4 0-15,3-2 2 16,1-1 3-16,-1-6 0 15,1-3 0-15,0-3-3 16,3-4-2-16,-7-2-2 16,3-1 1-16,1-2 1 15,-1-1 0-15,1 0 0 16,3-3 0-16,0 1 2 16,0-1 1-16,4-3-4 0,-1 0 1 15,5 0 0-15,6 0 2 16,4 0-1-16,10-3-1 15,8-1 1-15,3 1 1 16,3 0 1-16,4 0 1 16,1 0 2-16,2 0 3 15,19 0-2-15,10-1-2 16,0 1 0-16,-4 0-1 16,12 0 0-16,13-3 2 15,0-1-3-15,1 1 0 16,-8 0-1-16,18-1 1 15,3 1-2-15,-10 0-1 16,0 3 1-16,14-1-1 16,0 1 0-16,-10 0 0 0,-8 0 0 15,7 0 0-15,11 0 2 16,-10-4 3-16,-11 4-2 16,7 0 0-16,7 0-3 15,0 0-1-15,-11 3 1 16,-10 0 2-16,10 3-1 15,4 3-1-15,-7 1 1 16,-11-1-1-16,-7 0-3 16,3 0 2-16,8 1 3 15,0-1 1-15,-15 0-4 16,-3-2-1-16,-14-1 3 16,7 0 3-16,3 0-1 15,8 0 0-15,-11 0-1 0,0 0 1 16,-7 1-2-16,10 2-1 15,-3 0 1-15,3 1-1 16,8-1 0-16,-1 0 0 16,-3 0 0-16,-7 1 0 15,-3-1 0-15,6-3 0 16,15-3 2-16,3 0 1 16,0 0-1-16,-14 0 1 15,14-3-2-15,7 0-1 16,8-3 1-16,-12-1 1 15,-2-5 1-15,13 2 1 16,11 1-5-16,-7-1 1 16,-11 1 2-16,4 3 1 15,10-1-1-15,8 4-2 0,-26 0 1 16,-2 3-1-16,9 0 0 16,1 0 0-16,0 3 0 15,-14 0 2-15,-11 4-1 16,0-4-1-16,0 3 1 15,-25-3-1-15,-11 0 0 16,19 7 0-16,-12-4 0 16,4 4 2-16,-10-1-1 15,6 4-1-15,-2-4 1 16,6 0-1-16,-14-2-3 16,7-1 2-16,-11-3 1 15,1 0 2-15,-8 1-1 0,-3-1-1 16,-4 0 1-16,-3-3-1 15,0 0 0-15,-4 3 0 16,-4-3 0-16,1 0 0 16,-4 0 0-16,0 0 0 15,0 0 0-15,0 0 0 16,-3 0-3-16,-1 0 2 16,1 0 1-16,3-3 2 15,-3 0-1-15,-1 0-1 16,1-1 1-16,-1 1-1 15,4 0 0-15,-7-6 0 16,4-1 2-16,-4-9 1 16,0 4-1-16,0-8-2 15,0 5-2-15,-4-27 1 0,-6 8 1 16,-4-39 0-16,-1 16-3 16,-13-47 2-16,7 25 3 15,-15-60 1-15,8 32-1 16,-4-63-2-16,7 44-4 15,0-26 0-15,4 39 2 16,3-4 3-16,4 26-2 16,-3 8 0-16,2 20 1 15,1 6 2-15,4 13-1 16,-5 3-1-16,5 9 1 16,-4 4-1-16,3 6-3 15,-3-4 0-15,3 7 2 16,-3 0 2-16,0 6 2 15,-4 1 1-15,7-1-5 0,-6 3-1 16,2 4-2-16,1-1 3 16,0 4 2-16,0 0 2 15,3 0-4-15,-6-1 1 16,2 4 2-16,-2 0 1 16,2 0-4-16,-6 0 1 15,4 0 0-15,-5-1 0 16,5 1 0-16,-8 0 0 15,3 3 0-15,-13 0 2 16,7 0-1-16,-29-3-1 16,11 3 3-16,-18-3 0 15,14 0-1-15,-20 3-2 16,9 0 1-16,-34 0 1 0,-47-4-1 16,18 4 2-16,-4 0 0 15,-10-3 1-15,14-6 0 16,10 3 0-16,-10 2-2 15,-10-2 1-15,10-3-4 16,7 6 0-16,-22-1 1 16,1 4 0-16,11 4 2 15,-19 2 1-15,-6 0-1 16,21-3-2-16,-15 4-2 16,-13-4 1-16,17-3-1 15,0 6 0-15,-17-3 4 16,10-3 1-16,11 0-4 0,-15 0 1 15,4-3 0-15,18 0 2 16,-7 3-1-16,-11 0-1 16,14-3-2-16,11 3 1 15,-3 0 1-15,-15 0 2 16,21 0-1-16,15 3-1 16,-7 0 1-16,-4 0-1 15,3 0 0-15,15-3 0 16,7 3 0-16,-4 1 0 15,-10-1-3-15,3-3 2 16,11 3 1-16,10 0 0 16,1 3 0-16,-11 1 2 15,-4-4-1-15,7 0-1 16,11 0-2-16,7 0 1 0,-3 0 1 16,-4 1 2-16,-4-4-1 15,1 0-1-15,7 0-2 16,13 0 1-16,8-4 1 15,0 4 0-15,-4 0 0 16,-3 0 0-16,-4 4 0 16,4-1 2-16,3-3-1 15,8 3 2-15,6 0-4 16,4-3 0-16,7 3 1 16,4-3 0-16,3 3-3 15,-3 0 2-15,3 1 3 16,0-1 1-16,0 0-4 15,0 0-1-15,1 0 1 16,-1 0 2-16,0-3-2 0,4 0 0 16,6 0 1-16,-6 0 2 15,7 0-3-15,3 0 0 16,4 0 1-16,0 0 2 16,7 0-1-16,0 0-1 15,0 0-2-15,0 0 1 16,-3 0 1-16,3 0 0 15,0 0-3-15,0 0 0 16,0 0-7-16,0 0-4 16,0 0-28-16,0 0-12 15,-7-3-38-15,0-3-17 16,7-13-61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3:30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11982 4959 264 0,'-3'-7'101'0,"3"7"-78"0,0 0 24 0,0 0 5 16,3 7-7-16,8 2-2 0,7 1-5 15,10 15 1-15,11 10-21 16,14 5 12-16,-7 8 6 0,0-1 3 15,-3 16 4-15,-8 25-9 16,-6 7-1-16,-11 2-9 16,-8 26-3-16,-6 10-10 15,-8-7-2-15,-6 3-3 16,-8 3-1-16,-7-15-6 16,-3-20-1-16,-1-18 1 15,1-16 2-15,0-13-11 16,-1-12-6-16,4-3-2 15,4-13-2-15,0-6-36 16,3-7-15-16,8-9-142 16,10-16-80-16,3-9 136 15</inkml:trace>
  <inkml:trace contextRef="#ctx0" brushRef="#br0" timeOffset="974.48">4723 4962 208 0,'7'-10'77'0,"-14"1"-60"0,7-4 17 0,0 10 4 16,0 0-3-16,0-6 4 16,0 9 7-16,0-7 4 15,-3 4-27-15,3 3 5 0,-7 3 0 16,-1 7-7-16,-6 9 1 15,0 15 0-15,-11 14 1 16,0 8-1-16,-3 7-2 16,-7 32-8-16,6 21-3 15,8 4-1-15,7 22 2 16,10 0-3-16,11-13-2 16,11-19-2-16,7-9-3 15,7-10-8-15,0-12-3 16,0-10-16-16,10-15-8 0,8-10-28 15,10-9-10-15,11-16-109 16</inkml:trace>
  <inkml:trace contextRef="#ctx0" brushRef="#br0" timeOffset="2491.48">13113 7230 212 0,'-3'-3'82'0,"-4"3"-64"0,3 0 9 0,4 0-2 16,0 0-9-16,0 0 1 16,0 0-4-16,0 0 2 15,0 0-8-15,0 0 7 0,0 0 5 16,-4 0 7-16,4 0 5 15,-3 0-2-15,-1 0 0 16,1 0 3-16,3 0 3 16,0 0-15-16,0 0-6 15,0 0-12-15,0 0-3 16,0 0 2-16,0 0 1 16,0 0 2-16,0 0 2 15,0 0-1-15,0 3 0 16,0 0-6-16,3 1 1 15,1-4 0-15,-1 0 0 0,1 0 0 16,7 0 2-16,-8 0-1 16,4-4 2-16,-3 1 4 15,-1-3 4-15,1 0 0 16,-4-1 1-16,0 1 2 16,-4 0 2-16,-3-1-7 15,0 1-3-15,-3 0-1 16,-1 3 1-16,4 0-1 15,0 3 0-15,0 0-6 16,3 6 1-16,1 3-2 16,3 4-2-16,3-1 0 15,1 1 3-15,3 3 0 16,3-4 3-16,5 1-3 0,-1-4-2 16,0-2 2-16,0-1 2 15,4-6 0-15,-4 0 2 16,0-3-2-16,-3-3-1 15,-4-4 5-15,0-2 4 16,-3-1-5-16,-1 0 0 16,-3 4 0-16,-7-1 2 15,-4 1 3-15,1 3 2 16,-4 3-5-16,-1 3-4 16,1 0-1-16,0 6 1 15,0 0-3-15,3 0 0 16,8 1-12-16,3 2-7 15,0 1-31-15,10-4-15 16,4 0-56-16,15 1-24 0,-15 2-16 16</inkml:trace>
  <inkml:trace contextRef="#ctx0" brushRef="#br0" timeOffset="4461.96">13826 7088 236 0,'-4'0'90'0,"4"0"-70"0,0 4 19 16,0-4 3-16,0 0 2 0,0 0 3 15,0 0-3-15,0 0-3 16,0 0-22-16,0 0-3 0,0 0 1 15,0 0-7-15,0 0-1 16,0 0-1-16,0 3 0 16,0 0 2-16,4-3 1 15,3 0-1-15,0 0 1 16,3 0 0-16,1 0 1 16,3-3-6-16,-3 3-2 15,7-3-2-15,6 3 1 16,1-4-2-16,7 4 2 15,4-3 0-15,3 0 3 16,-4 0-1-16,0 0 0 16,1-3-1-16,-4-1 2 15,0 1-3-15,0 0 0 0,0 2-1 16,7 1 1 0,7-3-2-16,0 0 2 0,10-4 0 15,1 1 1-15,-4-4 0 16,-7 1 0-16,-3-4 0 15,-1 0 0-15,8 4-5 16,3-1 1-16,7 0 0 16,4 4 2-16,0 3-1 15,-11-1 2-15,4 1-2 16,-4 0-1-16,7-4 1 16,8 1-1-16,3-1 0 15,0 1 0-15,-8-1 2 0,-2 1 3 16,-8 0-2-1,0-1-2-15,4 7 0 0,3-7 1 16,4 7-3-16,-4 0 0 16,-3 3 1-16,-4 0 0 15,-7 0 0-15,-4 0 2 16,1-3-1-16,3 3-1 16,7-3 1-16,7 3 1 15,8-3-3-15,-8 3 0 16,-3 0 1-16,-4 0 0 15,-3-3 0-15,3 3 0 16,3 0 0-16,12-4 2 16,-4 4-3-16,-1 0 0 15,-2 0 1-15,-8 0 2 16,0 0-1-16,4 0-1 16,7 0-2-16,6 0 1 0,1 0 1 15,0 0 2-15,-11 0-3 16,1 0 0-16,3 0 1 15,10 0 0-15,7 0 0 16,-3 0 2-16,-7 4-1 16,-3-1-1-16,-1 0 1 15,7 0-1-15,8 3 0 16,3 1 0-16,-7 2-3 16,-7-3 2-16,-4 1 1 15,8 2 0-15,6 1-3 16,4 2 2-16,-7 1 3 15,-7-1 1-15,11 4-4 0,-4 0-1 16,7 0 3-16,3 3 1 16,-6-1-3-16,-4 1 1 15,-18 0 0-15,-3-3 0 16,0 0-3-16,-22-7 0 16,-3 1 4-16,18-1 1 15,-8-3 0-15,8 1-2 16,-8-1 1-16,8-3 1 15,-18 0-3-15,3 0 0 16,-3 1 1-16,0 2 0 16,-4-3 0-16,-3 3 2 15,4-2-1-15,-5 2-1 16,5-3-2-16,-4 0 1 0,-8 0-6 16,12 0 0-1,-12 1-17-15,5-1-4 0,-1 0-41 16,-7-3-18-16,0 0-113 15</inkml:trace>
  <inkml:trace contextRef="#ctx0" brushRef="#br0" timeOffset="5688.71">14028 5186 220 0,'-4'-7'85'0,"1"1"-66"0,-1-3 5 0,0 5-1 15,4-2-4-15,0-3 1 16,0-1 2-16,0 1 1 16,0-4-12-16,0 4 7 0,0 2 2 15,0 1 5-15,-3 6 2 16,-1-6-6-16,-3 12 0 15,0 4-10-15,-3 15-4 16,-1 0-4-16,0 13 0 16,1 12 2-16,3 26 2 15,3 15 1-15,4 0 2 16,4 7-3-16,3 22 1 16,7-4-1-16,7-15 3 15,7-6-3-15,8-7-2 0,3 0-2 16,-7-3 0-16,3-9-4 15,-3-10 0-15,0-9 1 16,-14-10 2-16,0-6-3 16,-1-13 0-16,-6-3 1 15,0-6 2-15,-4-6 1 16,0-4 1-16,0-2-24 16,-4-7-12-16,4-3-32 15,-7-7-14-15,11-6-85 16</inkml:trace>
  <inkml:trace contextRef="#ctx0" brushRef="#br0" timeOffset="6574.19">14333 5560 228 0,'0'-18'88'16,"-8"8"-69"-16,8-9 19 0,-7 13 4 0,7 3 0 16,-3 3 4-16,3-7-5 15,0 4-3-15,0 3-21 16,0 0-1-16,0 19 0 0,0 10-2 16,3 15 0-16,4 6 0 15,4 16 2-15,3 26-3 16,8 5 0-16,9-2-10 15,1-10-1-15,11-3-2 16,-1-3 2-16,1-7-1 0,-8-12 2 16,-3-13 0-16,-3-9 1 15,-5-10 0 1,-2-12 0-16,-5-10 6 0,1-15 4 16,-4-10-3-16,0-16 1 15,-3-2-5-15,-4-11 1 16,0-15-5-16,0-22-2 15,-7-6 0-15,0 3-1 16,-7-10-3-16,-3 0 2 16,-8 4 1-16,-7 15 2 15,-3 16-3-15,3 13 0 16,0 12-1-16,4 6 0 16,3 10 2-16,4 3 0 15,3 4-3-15,4 2 0 0,0 4-3 16,7 5 1-16,4-2 3 15,6 6 1-15,8 6 1 16,-4 4 2-16,11-1-3 16,3 7 0-16,1-7 1 15,10 1 2-15,17-4 5 16,26-3 4-16,3-6-4 16,4-6-2-16,24-7-2 15,15 0 0-15,-22 1-2 16,-3 2-1-16,3-3 1 15,1 4-1-15,-19 5 0 16,-6-2 0-16,-15-1 0 0,-14 4 0 16,-10 0 0-16,-11 3 2 15,0-1-1-15,-15 1-1 16,-3 3-15-16,-6 10-64 16,-8 6-16-1,-4 2-62-15,0 14-23 16,-10-7 52-1</inkml:trace>
  <inkml:trace contextRef="#ctx0" brushRef="#br0" timeOffset="7175.87">15346 5765 204 0,'4'-12'77'0,"-8"12"-60"0,4 0 21 0,0 0 6 16,0 0-5-16,0 0 2 15,-3 6-8-15,-1 0 0 16,1 1-19-16,-1 2 10 0,1 4 3 16,-5-1-3-16,1 7 0 15,0 9-9-15,4 10-2 16,-8 10-7-16,0 5-4 16,4-6-1-16,-7-3 1 15,4-3-3-15,-5-6-2 0,5-3 4 16,-4-7 3-1,3-3-3-15,0 0-1 16,1-10 0-16,3 1 0 0,-1-3-5 16,1-1-1-16,4-6-13 15,3-3-5-15,0-3-9 16,3-3-3-16,4-7-26 16,1-3-11-16,-1-6-62 15</inkml:trace>
  <inkml:trace contextRef="#ctx0" brushRef="#br0" timeOffset="7508.57">15102 5847 300 0,'3'0'112'0,"-3"-6"-87"0,11 3 18 0,-8 0 0 16,4 3-6-16,4-4 3 15,3 4-5-15,4 4-1 16,0 8-19-16,-1 1 0 0,-2 12-1 16,2 6-5-16,1 7-1 15,3 6-6-15,-6-3-2 16,2-3 0-16,5-3 2 16,-1-4-1-16,-3-2-1 15,-1-4-2-15,-3-3 1 16,1-3-10-16,-5-3-5 15,1-4-10-15,-4-2-4 0,0-1-16 16,0-3-9-16,0-2-17 16,0-4-7-16,11-4-50 15</inkml:trace>
  <inkml:trace contextRef="#ctx0" brushRef="#br0" timeOffset="7840.79">15626 5762 340 0,'-3'0'129'0,"3"0"-100"0,3 3 7 0,-3 0-5 15,4 4-6-15,3 2 0 16,4 10-3-16,-4-3 1 15,3 12-13-15,1 10-6 0,0 3 0 16,-1 6-3-16,1-3-1 16,-1 0 1-16,-2-6 1 15,-1-6-10-15,0 6-2 16,0-7-6-16,-4-3-3 16,1-6 2-16,-1-6 0 15,1-3-6-15,-4-10-44 16,0-9-4-1,0-4-67 1</inkml:trace>
  <inkml:trace contextRef="#ctx0" brushRef="#br0" timeOffset="8048.55">15495 6033 256 0,'4'3'96'0,"6"0"-75"0,12-3 19 16,-12 0 2-16,15-3-5 15,3-6 3-15,-3-4-7 16,4-6-3-16,2 0-16 16,-2-6-4-16,3 6 0 0,0 0-4 15,0 4-1-15,-1 2-13 0,-2 4-8 16,-4-1-33-16,-4 7-16 16,7 0-90-1</inkml:trace>
  <inkml:trace contextRef="#ctx0" brushRef="#br0" timeOffset="8353.86">15913 5664 352 0,'0'-3'132'0,"0"3"-103"0,4 3 10 0,-1 4-2 0,5-4-3 16,2 6 1-16,4 7-1 16,4 6-1-16,3 3-18 15,4 10-2-15,-7 19-2 0,3 9-9 16,0 0 0-16,1-4-4 16,-5-5-2-16,1-4-17 15,-4-5-7-15,1-5-18 16,-1-5-9-16,-7-7-21 15,3-5-7 1,1-8-64-16</inkml:trace>
  <inkml:trace contextRef="#ctx0" brushRef="#br0" timeOffset="9057.56">16994 5781 304 0,'-24'6'112'0,"17"-6"-87"0,-1 3 22 0,8-3 5 16,0 0-19-16,0 0-4 16,0 0-4-16,0 4-1 15,8-4-13-15,6 0 7 0,3 0 4 16,8 0-2-16,4 0 0 16,-1-4-9-16,4 1-2 15,0-3-1-15,7 3 0 16,-4-3-4-16,8 2-3 15,-1 1 0-15,-3 0-1 16,-3 0 0-16,-4 3 2 0,-8 0-3 16,-2 0-2-1,-5 0-23-15,-2 0-7 0,-5 6-22 16,-3 1-7-16,-3-1-22 16,-1 3-10-16,-3 7-48 15</inkml:trace>
  <inkml:trace contextRef="#ctx0" brushRef="#br0" timeOffset="9413.92">17179 5554 304 0,'-18'-19'112'0,"15"16"-87"0,-1 0 29 0,4 3 7 16,0 0-21-16,0 0-7 15,0 3-12-15,0 13-3 16,4 6-10-16,-1 9 4 0,4 7 1 16,4 3 2-16,-8 6 1 15,8 10-8-15,0 6-3 16,3 3-5-16,0-3-1 15,0-12 1-15,0-7 2 16,1-9-8-16,-5-4-3 16,1-9-24-16,-1 0-9 15,1-12-20-15,0-1-6 16,-1-6-74-16,8-9-53 16,0-10 83-16</inkml:trace>
  <inkml:trace contextRef="#ctx0" brushRef="#br0" timeOffset="9892.93">18044 5293 280 0,'-7'-10'104'0,"7"10"-81"0,0-3 20 0,0 3 3 16,0 0-15-16,0 0-6 16,7 6 5-16,0 4 3 0,3 2-17 15,5 7 0-15,-1 16 0 0,0 15 3 16,0 10 1-16,0 0-9 16,0 3-4-16,-3 0-2 15,0 10-1-15,-4 2-5 16,0 1 1-16,0-16 0 15,0-4 0-15,-3-11-7 16,-1-11-3-16,4-9-21 16,-7-6-10-16,7-3-16 15,0-16-5-15,4-6-96 16</inkml:trace>
  <inkml:trace contextRef="#ctx0" brushRef="#br0" timeOffset="10537.62">18692 4748 260 0,'-3'-16'96'0,"3"10"-75"0,3 2 10 0,-3 4-2 16,7 0 0-16,11 4 2 15,11 8-1-15,10 7 1 16,10 16-17-16,4 22 10 0,0 28 3 16,-10 6-6-16,-4 19-1 15,-7 16-6-15,-11-3 1 16,-7 0 1-16,-7 12 2 15,-7-2-8-15,-10-14-3 16,-11-5-18-16,-11-10-5 16,-4-13-21-16,1-12-6 15,-1-19-13-15,1-16-5 0,6-16-36 16,12-12-12-16,3-7-7 16</inkml:trace>
  <inkml:trace contextRef="#ctx0" brushRef="#br0" timeOffset="11679.58">14368 7608 188 0,'0'-19'71'0,"-4"10"-55"0,4-1 20 16,-3 7 4-16,3-3-7 16,0-3-2-16,-4-4 0 15,1 0 0-15,-1 1-16 16,4-1 6-16,-7 4 6 0,4 2-2 15,-1 4 3-15,-3 6-12 16,3 16-4-16,-6 13-7 0,3 9-2 16,0 9 1-16,0 19 0 15,3 20-2-15,0 2 1 16,4 4 4-16,4 15 4 16,3 6-4-16,4-5 1 15,-1-14-3-15,5-12 0 16,2-6-6-16,1-6 1 15,3-7 2-15,4-10 1 16,0-11-4-16,0-11-1 16,-1-9 3-16,1-9 3 15,-7-6-3-15,0-10-1 16,-4-7-27-16,0-2-11 0,-3-4-32 16,-1-6-11-1,8 0-72-15</inkml:trace>
  <inkml:trace contextRef="#ctx0" brushRef="#br0" timeOffset="12475.71">14627 7722 272 0,'-11'-13'104'0,"4"10"-81"0,0 3 25 0,7 0 4 15,0 0-18-15,0 0-5 16,0 0-13-16,0 9-5 16,3 7-6-16,8 19 5 0,0 18 3 15,6 14 2-15,8-1 1 16,0 6-4-16,-7 7 0 15,3 3-5-15,0 3 1 16,1-10-7-16,2-12-1 16,-6-12 0-16,0-10 2 15,0-10-1-15,-1-5 2 16,-3-8 2-16,1-5 4 16,-1-7 9-16,-4-9 3 15,1-16-8-15,-4-15-3 0,0-17-4 16,-3-5 1-16,3-4-6 15,-14-16-1-15,0-31 0 16,0 3 2-16,-4 6-3 16,-3 4-2-16,0 2 4 15,-1 17 1-15,1 15 0 16,4 13 1-16,3 12-4 16,-1 10-2-16,1 9-1 15,4 10 0-15,3 6-2 16,0 3 1-16,0 3 3 15,3 4 1-15,1-1-2 16,7 4 2-16,-4-1 1 16,7 4 2-16,7-3-1 15,7-1 2-15,11-2 0 0,11-1 3 16,0-2 1-16,3-1 1 16,0-3-2-16,18-3-1 15,18 0-1-15,3-6 2 16,-7-1-3-16,3-2-2 15,12-4 2-15,2 1 0 16,-9-4 1-16,-15 0 2 16,-11 4-3-16,-10 2-2 15,-11 1 0-15,-7 2-1 16,-7 1-3-16,-8 3 2 16,-2 0 1-16,-8 0 2 15,-4 0-3-15,-6 9-44 16,-4 3-15-16,-4 4-32 15,1 3-12-15,6-7-70 16</inkml:trace>
  <inkml:trace contextRef="#ctx0" brushRef="#br0" timeOffset="13030.35">15442 7930 232 0,'4'-7'88'0,"-4"7"-69"0,0 3 15 0,0-3 3 0,0 0 1 16,0 0 4-16,0 0-8 15,-4 7-1-15,0 5-18 16,1 4 4-16,-4 6 2 0,0 3-3 16,-4 4 2-16,-3-1-9 15,0 4-4-15,0 2-4 16,-4 4-3-16,0 0 1 16,0 6 1-16,8-3-3 15,-8-6 0-15,7-4 1 16,1-6 0-16,3-6 0 15,0-3 2-15,7-3-17 16,-8-4-6-16,5-3-10 16,3-9-23-16,3-6 9 15,5-10-27-15,-8-3-9 16,7 0-38 0</inkml:trace>
  <inkml:trace contextRef="#ctx0" brushRef="#br0" timeOffset="13330.88">15251 8012 276 0,'0'-7'104'0,"-8"7"-81"0,5 0 5 0,3 0-2 16,0 0-2-16,3 0 3 15,5 7 1-15,-5 2 0 16,4 4-15-16,7 5 3 0,-7 5 4 0,4 2-7 15,3 0 0-15,8 3-3 16,-5 4-1-16,5 2-8 16,2 7 0-16,1 0-1 15,0-3 2-15,0-3-1 16,0-7-1-16,-4-3-17 16,-3-6-6-16,-1-3-11 15,1-3-2-15,-11-4-15 16,4-3-6-16,-1-6-79 15</inkml:trace>
  <inkml:trace contextRef="#ctx0" brushRef="#br0" timeOffset="13632.4">15733 7886 280 0,'-4'-4'107'0,"1"4"-83"0,3 4 15 0,0-4 3 16,-8 6-14-16,8 3-4 15,0 7 0-15,0 3-1 16,8 6-12-16,-8 7-4 0,3-1-3 16,4 1-2-16,0-1-2 15,0 1 1-15,0-4-1 16,-3 0 0-16,3 1 0 0,4-1-9 15,-8-6-2-15,1-3-21 16,-1-3-6-16,1-4-14 16,-1-2-5-16,-3-7-73 15</inkml:trace>
  <inkml:trace contextRef="#ctx0" brushRef="#br0" timeOffset="13841.58">15612 8182 256 0,'0'-3'96'0,"7"-1"-75"0,7 1 10 16,-7 0 1-16,8-3-5 15,2-4 2-15,1-2-3 0,3-4-1 16,4 0-14-16,4-3-7 0,2 4-2 16,5 2-2-16,-4 3 2 15,3 7-21-15,4 3-7 16,-10 3-27-16,-1 1-11 15,0-1-63 1</inkml:trace>
  <inkml:trace contextRef="#ctx0" brushRef="#br0" timeOffset="14126.35">16052 7854 284 0,'-7'-9'107'0,"3"5"-83"0,0-2 19 0,4 6 6 0,-3-3-12 16,3 3-1-16,0 0-9 16,0 0-5-16,3 3-12 15,5 7 7-15,2 8 5 0,4 14-2 16,1 9-2-16,-1 3-8 16,3 0-2-16,-2-3-4 15,2 0-1-15,-2 3-6 16,-1-3-2-16,-4 3-27 15,5-6-9-15,-8-6-19 16,3-4-7-16,1-9-30 16,-1-10-14-16,8-9-6 15</inkml:trace>
  <inkml:trace contextRef="#ctx0" brushRef="#br0" timeOffset="14755.82">17126 7615 252 0,'0'-10'93'0,"-7"7"-72"0,7 3 16 0,0 0 2 15,0 0-8-15,0 0-1 16,0 0-8-16,0 6-3 16,7 4-11-16,-4 2 6 0,4 7 5 15,0 6-6-15,4 7 0 16,-7 9-5-16,3 12 0 16,7 4-3-16,-7 0 2 15,0-4-9-15,0-5 0 16,0-7 0-16,0-7 3 15,0-5-9-15,-3-7-2 16,3-3-19-16,-7-7-7 16,0-2-12-16,0-10-5 0,0-3-84 15</inkml:trace>
  <inkml:trace contextRef="#ctx0" brushRef="#br0" timeOffset="14996.9">16931 7983 268 0,'3'-9'101'0,"4"2"-78"0,11-5 11 16,-7 6-1-16,6-4-5 15,8-6 1-15,11 1-3 16,-8-4-1-16,4 0-14 16,0 0 0-16,7 0 2 0,0 0-7 0,7 3-3 15,4 1-2-15,-4 2-1 16,-4 3-5-16,1 7 1 15,-11 0-29-15,-1 0-11 16,-2 6-54-16,-1 0-23 16,1 4 4-1</inkml:trace>
  <inkml:trace contextRef="#ctx0" brushRef="#br0" timeOffset="15341.54">17682 7410 280 0,'-7'-7'104'0,"7"7"-81"0,0 0 16 16,0 4 3-16,0 5-5 15,0 10 2-15,7 6-6 16,-7 10 0-16,7 3-19 15,0 3 7-15,4 3 6 0,3 6-9 16,0 13 0-16,4 10-8 16,0-1-4-16,-1-9-3 15,1-3 0-15,0-7-2 16,0-5-1-16,-4-10-10 16,0-7-4-16,0-3-15 15,-3-9-7-15,-1 0-11 0,5-12-6 16,-8-7-9-16,3-7-3 15,1-9-71 1</inkml:trace>
  <inkml:trace contextRef="#ctx0" brushRef="#br0" timeOffset="15851.81">17884 7281 216 0,'11'-19'82'0,"-8"9"-64"0,1 4 7 15,-4 6-3-15,0 0-3 16,0-3 3-16,0 3 5 15,0 0 6-15,0 0-18 16,0 0 9-16,0-3 4 0,0 3 0 16,0 0 3-16,0-3-8 15,0 3-2-15,0 0-12 16,0 0-5-16,3 0 1 16,5 3 1-16,6 3 17 15,7 3 8-15,7 10-1 0,1 13 0 16,3 12-9-16,-1 9-2 15,5 4-5-15,-8 3 1 16,4 0-4-16,-3 9 1 16,-5 19-7-16,-2 1-1 15,-12-11 2-15,-6-2 1 16,-8-4-3-16,-3 4-3 16,-3 0 0-16,-5-4 1 15,1-12-10-15,0-10-2 16,3-9-24-16,1-9-8 15,3-7-38-15,3-9-14 16,4-13-102 0</inkml:trace>
  <inkml:trace contextRef="#ctx0" brushRef="#br0" timeOffset="19079.89">20709 6786 240 0,'-7'-3'90'0,"7"3"-70"0,-7 0 13 0,7 0 1 16,0 0-5-16,0 0 3 15,0 0-5-15,0 0-2 16,0 0-13-16,0 0 6 0,0 0 2 15,0 0 3-15,0 0 1 16,0 0-11-16,0 0-3 16,0 0-2-16,4 3 0 15,-1 0 0-15,15 0 2 16,-11 0-3-16,18-3 1 16,-4 0-3-16,14 0 0 15,-6 0-1-15,3 0 0 16,-7 0-2-16,-1 0 1 0,-2 0-2 15,-1 0 2-15,-3 0-2 16,-1 0 2-16,-3 0-2 16,-3 0-1-16,0 0 1 15,-4 4 1-15,0-4-1 16,0 0-1-16,4 0-17 16,-11 0-6-16,3 0-29 15,1 6-11-15,-1-6-77 16,4 9-70-1,4 1 75-15</inkml:trace>
  <inkml:trace contextRef="#ctx0" brushRef="#br0" timeOffset="19996.21">20677 7315 212 0,'-3'-6'82'0,"3"6"-64"0,-4-3 22 0,4 3 4 0,-3 0-5 16,-1 0 0-16,4 0-9 16,0 0-2-16,-3 0-15 15,3 0 1-15,0 0 2 0,0 0-2 16,0 0 0-16,0 0-2 16,0 0 0-16,0 0-4 15,0 0-3-15,0 0 4 16,0 0 2-16,0 0-4 15,0 0-2-15,0 0 2 16,0 0 0-16,0 0-3 16,0 0-1-16,0 0-3 15,0 0-1-15,0 0 1 0,0 0 0 16,0 0 0-16,0 0 0 16,0 0 0-16,0 0 2 15,0 0 1-15,0 0 1 16,0 0-2-16,0 0 1 15,0 0 0-15,0 0 1 16,0 0-2-16,0-3 1 16,0 3-4-16,0 0 0 15,0 0 1-15,0-3 2 16,0 3-1-16,0 0 2 16,0 0-2-16,0 0-1 15,0 0 1-15,3-4 1 16,-3 1 1-16,4 3 1 0,-4 0-2 15,3 0-2-15,-3 0 1 16,0 0-1-16,0 0 0 16,0-3 0-16,0 3 0 15,4-3 0-15,-1 3 0 16,-3 0 2-16,0 0 1 16,4-3 3-16,-1 3-3 15,1 0-2-15,3 0 2 16,0-3 0-16,0 3 1 15,14 0 0-15,-3 0-2 16,14-4 1-16,-4 1 0 16,8-3 1-16,-8 3-2 15,4 0-2-15,-3 0 1 0,2-1 1 16,-6 1-1-16,4 0-1 16,-5 0 1-16,1 3 1 15,0 0-1-15,-7 0 2 16,-1 0-4-16,1 0 0 15,-4 0-6-15,-3 0 0 16,0 0-46-16,-8 0-19 16,1 0-126-1</inkml:trace>
  <inkml:trace contextRef="#ctx0" brushRef="#br0" timeOffset="22968.79">7942 3160 168 0,'7'-3'63'0,"0"3"-49"0,-4-10 18 0,-3 7 7 16,4 0-7-16,-1-3 1 16,1 3-3-16,0 3-1 15,-4-7-16-15,0 7 12 0,0 16 16 16,0 9-8-16,-4 4-6 16,-3 2-2-16,0 7-2 15,-14 0 1-15,-1 15-5 16,-3 13 1-16,1 4-5 15,-12-4 1-15,4 0-9 16,0-9-4-16,11 3-2 16,-14-1-1-16,10-8 0 15,7-1 0-15,-3-9 0 16,7-6 2-16,3-7-3 16,4-6 0-16,7-3-8 15,-14-6-2-15,10-1-29 16,4-2-12-16,0-10-8 15,4-10-2-15,10-2-91 16</inkml:trace>
  <inkml:trace contextRef="#ctx0" brushRef="#br0" timeOffset="23403.57">7612 3254 300 0,'-11'-6'112'0,"11"6"-87"0,0 0 15 0,0 0 3 0,0 0-20 15,0 0 11 1,11 16-5-16,-11 3-15 15,4 6 3-15,10 0 1 0,3 19 1 16,12 10 1-16,13 15-7 16,4-6 0-16,8-3-4 15,-1 0 0-15,-7-3-5 16,-7-4-3-16,-4-2 4 16,-3-4 4-16,-3-6-5 15,-1-3-2-15,-7-7 3 16,0-3 4-16,-3-2-7 0,-7-14-3 15,-1 1 0 1,-3-1 0-16,1-2-2 0,-1-4 2 16,-4 0-30-16,4-2-12 15,-7-4-29-15,7-4-12 16,4-8-87 0</inkml:trace>
  <inkml:trace contextRef="#ctx0" brushRef="#br0" timeOffset="23854.2">8484 3144 296 0,'0'-12'110'0,"-7"12"-86"0,7 0 16 16,0 0 0-16,0 3-9 16,0 9 2-16,7 7-10 15,-7 6-2-15,7 7-12 16,0 3 3-16,0 5 2 0,0 8-3 15,4 8-1-15,3 7-2 0,-7 0 0 16,0-3-4-16,0-3-3 16,0 0 0-16,1-4 1 15,-5-9-1-15,1 4-1 16,-1-7 1-16,4-7 1 16,-7-5-1-16,0-7-1 15,0-3-6-15,0-10-4 16,0-9-47-1,0-9-16-15,0-7-9 16,0 0-71 0</inkml:trace>
  <inkml:trace contextRef="#ctx0" brushRef="#br0" timeOffset="24169.85">8356 3774 244 0,'4'0'90'0,"-1"0"-70"0,12 7 17 16,-15-7 2-16,7 0-4 16,3 0 2-16,1 0-3 15,3 0 1-15,4 0-19 16,0-7 6-16,3 1 2 0,0 3-6 16,4-7-3-16,3 4-6 15,11-3-4-15,0-4-2 16,7 0 0-16,0 1-2 15,1-4-1-15,-12 7 1 16,-3-1-1-16,-4 1-3 16,-3-1 0-16,-4 4-16 0,-3 6-5 15,-4-6-17-15,-3 2-4 16,-1 4-20-16,-2 0-9 16,2 0-59-1</inkml:trace>
  <inkml:trace contextRef="#ctx0" brushRef="#br0" timeOffset="24664.35">8927 3132 240 0,'-4'-7'90'0,"1"7"-70"0,-1 0 15 16,4 0 2-16,0 0-8 16,0 0-2-16,0-3-4 15,0 3-3-15,0-6-10 16,0 3 2-16,0 3 4 0,0 0-2 15,0 0 2-15,4 9 0 16,3 10 2-16,4 6 1 16,-1 10 1-16,4-1 0 0,1 14 2 15,-1 15-6-15,0 12-1 16,0 4-5-16,0-6-1 16,1-4-3-16,2-6-1 15,-10 3-3-15,4-3-2 16,0-3 3-16,-4-3 2 15,0-7-2-15,-4-12 0 16,4-4-1-16,-7-5-2 16,4-7-2-16,-4-6-1 15,0-4-29-15,0-2-12 16,0-10-54-16,4-10-23 16,6-5-44-1</inkml:trace>
  <inkml:trace contextRef="#ctx0" brushRef="#br0" timeOffset="25774.71">9806 3456 252 0,'-7'0'93'0,"3"3"-72"16,1 3 16-16,3-6 2 0,-4 0 1 15,1 0 3-15,-1 4-6 16,4-4-2-16,0 0-20 16,0 0 2-16,0 0 3 0,0 0-5 15,0 6 0-15,0 0-5 16,4 4 1-16,3-1 0 15,7 1 1-15,-3-1 0 16,3 7 0-16,7-4-2 16,0 4-1-16,4 0 1 15,0-7 1-15,7 1-1 16,14-7 1-16,18-3-2 16,3-3 0-16,4 3-1 0,-14-7 0 15,-4 4-2-15,0 3 1 16,-3 3-4-16,-1 4-2 15,-3-1 0-15,-3 4 1 16,-8-7-3-16,-6 3 0 16,-8-3-28-16,-3 3-10 15,-8-6-82-15,1 0-34 16,-7 0-28 0</inkml:trace>
  <inkml:trace contextRef="#ctx0" brushRef="#br0" timeOffset="27156.06">11118 3069 220 0,'0'-35'85'0,"-4"19"-66"0,4-9 12 0,-4 15 3 16,4 1-9-16,0 0-2 15,-3-1 2-15,3 1 1 16,-4-1-13-16,1 4 10 0,3 6 6 16,0-6-2-16,-7 2-1 15,7 4-6-15,0-6 0 16,0 6-2-16,0 0-2 15,0 0-4-15,0 0 0 16,0 6-7-16,0 10-1 0,0 16 2 16,7 15 3-16,-7 10 2 15,7 3 1-15,0-1-4 16,4 14 0-16,-1 15-1 16,1 7 3-16,0-17-5 15,-1-5-3-15,1-4 1 16,-1-6 0-16,-2-3-1 15,2-6-2-15,-6-10 1 16,-1-7 1-16,1-5-1 16,-1-13-1-16,-3-3-30 15,0-4-15-15,0-2-68 16,4-7-27-16,-4 3-28 16</inkml:trace>
  <inkml:trace contextRef="#ctx0" brushRef="#br0" timeOffset="29453.8">5141 6758 180 0,'8'6'68'0,"-1"0"-52"0,3 4 14 0,-6-7 4 15,6 3-8-15,-2-3-3 16,6-3-5-16,18 0 1 15,-4-6-10-15,25 0 1 0,14-4 1 16,1-2 0-16,10-1 1 16,28 0-2-16,15-9 1 15,6 4-2-15,33-8 2 16,3-2-2-16,39-13 2 0,0-6-2 16,35-7 0-16,1 1 1 15,28-1 4-15,35 4-6 16,-3-1 0-16,10-5-4 15,32-11-1-15,11-2-3 16,-14 3-1-16,0 6 1 16,14 0 2-16,-25 3-3 15,-14-2 0-15,0-8 1 16,-36-2 2-16,11 3-1 16,-39 6-1-16,-17 13-21 15,-8 12-9-15,-35 10-126 16,-21 16-58-1,-29 9 108-15</inkml:trace>
  <inkml:trace contextRef="#ctx0" brushRef="#br0" timeOffset="30323.67">14116 6714 204 0,'11'-7'77'0,"-4"4"-60"0,7 0 8 0,-7 3 2 0,4-3-7 16,3 0-2-16,7 0-2 15,4-4 3-15,0 1-11 16,7 0 4-16,14-1 2 0,18-5-1 16,14-10 2-16,0-10-2 15,14-12 0-15,28-6-1 16,4-1 0-16,11 1-4 16,32-4-3-16,-8 1-2 15,36-10-3-15,-10-3 1 16,27-4-1-16,-6 7 2 15,28 10 1-15,-15-1-4 16,19 7 1-16,-22 0 0 0,11-1 2 16,-7-8 3-16,-11-4 2 15,4-10-3-15,-29 17-1 16,-14-4-1-16,-7 13-2 16,-10 6-32-16,-29 4-14 15,-22 5-96 1,-6-5-51-16,-21-1 93 15</inkml:trace>
  <inkml:trace contextRef="#ctx0" brushRef="#br1" timeOffset="40908.18">9639 2366 232 0,'0'0'88'0,"0"0"-69"0,0 0 4 15,0 0-4-15,0 0-6 16,0 0 0-16,0 0 1 16,0 0 4-16,0 0-10 15,-3 0 4-15,3 0 4 0,0 0-2 16,0 0 2-16,-4 0 0 0,4 0-1 15,0 0-3-15,0 0-2 16,0 0 0-16,0 0 1 16,0 0 1-16,-3 0 2 15,3 0-1-15,0 0 0 16,0 0 1-16,0 0 2 16,-4 0-5-16,4 0 1 15,-3 0-3-15,-1 3 2 16,-3 3-4-16,0 4-2 15,0-4 4-15,3 13 4 16,-10 3-1-16,4 10 1 16,-1 12-5-16,-3 0-3 15,3 0 0-15,-3 0 1 16,0-6-3-16,0 3-2 0,-1-7 0 16,1-5-1-16,0-1-3 15,0-3 2-15,3-3 1 16,1-9 2-16,6 3-3 15,-7-7 0-15,8 1-6 16,-1-4-3-16,4-6-30 16,0 0-11-16,0-6-16 15,4-4-6-15,-1 1-95 16,8-10-40 0,-4-3 108-16</inkml:trace>
  <inkml:trace contextRef="#ctx0" brushRef="#br1" timeOffset="41298.21">9296 2357 352 0,'-4'0'132'0,"1"0"-103"0,3 0 3 0,0 0-4 16,3 3-8-16,8 3 3 15,-1-6 0-15,8 9 1 0,7 4-13 16,-4 9 4-16,11 6 3 0,-7 13-6 16,7 13-2-16,7-7-1 15,7 4 1-15,4-7-3 16,3-10-2-16,-4 1 0 15,1-10 1-15,-11 4-3 16,0-14-2-16,-11 4 0 16,-10-6 1-16,0-1-14 15,-4 1-7-15,-3-4-26 16,-4 1-11-16,3 3-28 16,-10-10-9-16</inkml:trace>
  <inkml:trace contextRef="#ctx0" brushRef="#br1" timeOffset="42078.55">8548 3970 296 0,'0'-4'110'0,"0"4"-86"0,0 0 2 0,0 0-3 16,0 0-4-16,0 0 1 16,3 0 0-16,1 0 0 15,6 0-11-15,8-6 6 0,14 3 4 16,7-10 1-16,21 4 0 16,8-4-2-16,-1-2 1 15,18-1-1-15,25-3-2 0,3-3-2 16,33-3 1-16,13-7-2 15,26-3 2-15,20-9-6 16,26-9-1-16,-5-1 0 16,26 1 2-16,-18 2-3 15,11 4 1-15,-22-3-3 16,-14-4 0-16,-64 16-3 16,43-28 1-16,-35 9-29 15,-26 10-11-15,-20 16-57 16,-19 9-22-16,-24 18-70 15</inkml:trace>
  <inkml:trace contextRef="#ctx0" brushRef="#br1" timeOffset="43310.06">24105 5271 244 0,'11'-13'93'0,"-11"13"-72"0,7 0 11 0,-7 0 1 0,0 0 2 15,0 0 5-15,0 0-1 16,0 0 0-16,0 0-21 16,0 0 5-16,-4 3 4 0,1 0-2 15,-8 10 3-15,4-4-10 16,-14 26-3-16,3-7-6 16,-11 39-1-16,5-14-5 15,-26 20-2-15,15-14 0 16,-29 42-1-16,11-22-3 15,-4 9 2-15,11-18-1 16,3-1 0-16,8-16-7 16,3-5-4-16,7-11-9 0,7-2-3 15,-3-13-1-15,7 0 2 16,0-3-18-16,3-3-6 16,1-10-27-16,6 0-12 15,0 1-38 1</inkml:trace>
  <inkml:trace contextRef="#ctx0" brushRef="#br1" timeOffset="43730.07">23499 5249 308 0,'-4'-7'115'0,"4"7"-89"16,-7-6 14-16,7 6 3 0,0 0-9 15,0 0 1-15,0 0-18 16,0 0-5-16,0 0-8 16,0 0 8-16,7 13 5 0,-7-4 2 15,14 16 1-15,15 29 0 16,3-1 0-16,0-5-7 15,21 27-3-15,-14-21-3 16,14 34-2-16,-14-19-1 16,21 16 2-16,-14-12-1 15,18-7 0-15,-11-6-1 0,0-7 0 16,-10-12 0-16,-4 0 0 16,-7-9-5-16,-4-1 1 15,-3-5-11-15,-7 2-3 16,-4-12-22-16,-7 3-7 15,-3-4-23-15,-8 1-9 16,0-3-101 0</inkml:trace>
  <inkml:trace contextRef="#ctx0" brushRef="#br1" timeOffset="45712.62">21532 6688 220 0,'0'10'82'0,"0"-10"-64"0,0 6 7 15,0-6-1-15,0 3-4 16,0 0 0-16,0 1 1 16,0-1 1-16,0 3-12 0,0-3 10 0,3-3 3 15,1 0-3-15,-1-3 1 16,1-3-1-16,3-1 0 15,-4 1-5-15,8-10 1 16,-7 4-3-16,6-20 0 16,1 7-5-16,3-19 0 15,0 9-5-15,-3-12 0 16,3 9-1-16,-3-12-2 16,-1 9 1-16,-3-38-1 15,0 16-9-15,-7-16-2 16,0 16-7-16,-7-31-2 15,0 15-2-15,-7-25 0 16,-4-19 6-16,4 10 5 16,-7 9-1-16,7 12 1 15,0 14 3-15,-1 12 3 0,5 9 3 16,-1 16 1-16,4 6 1 16,0 10 2-16,0 3-3 15,7 6-2-15,-7 7 2 16,7 9 2-16,0 0 0 15,-4 19-1-15,1-4 9 16,-1 23 6-16,1 22 2 16,3 16-1-16,0 25 0 15,3-16 0-15,1-16-4 16,3 60 0-16,0-28-3 16,7 22 2-16,-3-29-2 15,17 45 2-15,-10-35-4 0,17 3-2 16,-10-22-2-16,3-3 0 15,-3-16-2-15,3-9 2 16,-3-10-2-16,-7-6 2 16,0-9-2-16,-1-7-1 15,-2 0 3-15,-1-9 2 16,-4-4-2-16,5-2 0 16,-8-1-10-16,0-3-5 15,0-2-34-15,0-4-13 16,0 0-79-1,4-7-69-15,-1 1 76 16</inkml:trace>
  <inkml:trace contextRef="#ctx0" brushRef="#br1" timeOffset="45971.05">21975 6458 288 0,'-4'-15'107'0,"4"15"-83"0,-3-7 19 16,3 7 3-16,0 0-24 15,0 0-7-15,-4 10-8 16,4-4-2-16,0 16-3 16,0-3-6-16,0 6 0 0,0-3 2 15,0 3 3-15,0-2-18 0,0-1-8 16,0-7-34-16,4-2-12 15,-1 0-51 1</inkml:trace>
  <inkml:trace contextRef="#ctx0" brushRef="#br1" timeOffset="46629.64">22148 6575 324 0,'0'44'123'0,"0"-44"-95"0,0 19 31 15,-7-19 10-15,4 3-15 16,-1 0-2-16,1 0-14 16,-1 1-6-16,-3-1-18 15,0 0 0-15,0-3 0 0,3 0-3 16,-3 0-1-16,7 0-6 16,-10-6-3-16,6-1 0 15,0-12-1-15,1 4-3 16,3-23 2-16,0 6 1 0,3-9 0 15,-3 7 0-15,4-1 0 16,0 7-3-16,6 2 2 16,-10 8 1-16,7 2 0 15,0 3-3-15,0 7 0 16,0 3-1-16,4 6 3 16,3 0-7-16,-3 10 1 15,0-4 1-15,6 7 1 16,-3-4 3-16,4 4 3 15,-4-3-5-15,8-1 1 16,-12-2-1-16,8-7 2 16,0 0 1-16,3-6 1 15,-3 0-3-15,-1 3 0 16,-2 0 2-16,-1 0 2 0,-4 3 0 16,-2 19 2-16,-1-3-4 15,0 16 0-15,-4-7-1 16,1 3 0-16,-1-2-20 15,1-4-8-15,3-3-34 16,-3-3-11-16,3-3-62 16,3-4-28-16,1-2 44 15</inkml:trace>
  <inkml:trace contextRef="#ctx0" brushRef="#br1" timeOffset="47289.67">21730 7158 300 0,'0'-3'112'0,"0"3"-87"0,0 0 15 0,0 0 3 16,0 0-9-16,0 0 3 16,-7 9-15-16,3-3-5 15,-10 10-10-15,7-3 4 0,-14 15 2 16,7-6-2-16,-4 22 1 16,-3-9-7-16,3 12-1 15,4-9-4-15,-4 6-1 16,4-6-1-16,-4-3 0 15,4-7-11-15,0 0-5 16,3-3-3-16,1-3-1 16,-1-3-5-16,4-3-3 15,0-3-16-15,3-7-7 16,1 0-28-16,6-9-12 0,-3 0-10 16</inkml:trace>
  <inkml:trace contextRef="#ctx0" brushRef="#br1" timeOffset="47589.25">21407 7199 236 0,'0'-7'90'0,"0"7"-70"0,4-3 19 16,-4 3 5-16,4 0-5 15,-1 0-1-15,4 0-4 16,-3 0 1-16,10 10-19 15,-3-4 6-15,3 13 5 0,-4-3-9 0,5 15 0 16,-1-6-10-16,7 19-5 16,-3-6-2-16,10 6 1 15,-7-6-1-15,8 3-1 16,-4-9-4-16,3-1-2 16,-3-6-17-16,-1 1-8 15,-6-8-10-15,0 1-4 16,-4-3-14-16,0-6-3 15,0-1-70 1</inkml:trace>
  <inkml:trace contextRef="#ctx0" brushRef="#br1" timeOffset="47860.86">21829 7385 264 0,'-10'3'101'0,"10"-3"-78"0,0 3 11 16,0-3 1-16,3 3-4 15,1 0 2-15,6 0-10 16,1-3-3-16,7 3-12 16,-4-3-3-16,4 4 1 0,-1-1-3 15,5 0 0-15,-8-3-1 16,7 3-2-16,-3 0-30 15,3-3-13-15,-3 0-29 0,0-6-12 16,-1 0-37 0</inkml:trace>
  <inkml:trace contextRef="#ctx0" brushRef="#br1" timeOffset="48204.21">22010 7221 280 0,'-7'3'107'0,"7"-3"-83"0,-4 0 13 0,4 0-1 15,0 3-4-15,0-3 1 16,4 3-5-16,-4 0-3 16,7 1-13-16,-3-1 1 0,6 3 3 15,1-3-6-15,3 3-3 0,0-2-2 16,4 2-1-16,-4 0 2 15,0 7 3-15,-3-4-2 16,0 13-2-16,-4-3-2 16,-4 16 0-16,-3-7-2 15,-3 7 2-15,3-7-4 16,-4 4-2-16,1-7-18 16,-1-3-7-16,0-6-25 15,1-4-9-15,-1 1-82 16,8-4-56-1,-1-2 85-15</inkml:trace>
  <inkml:trace contextRef="#ctx0" brushRef="#br1" timeOffset="48685.16">22336 7199 332 0,'-10'-3'126'0,"10"3"-98"0,-15 0 14 0,15 0 2 16,-7 3-16-16,4 0-1 16,-4 0-7-16,0 0-1 0,-1 7-10 15,1-1-1-15,4 13-1 0,-1-6-1 16,4 22 1-16,0-7-2 15,14 16 2-15,-6-6-4 16,9 0-2-16,1-6 0 16,3-7-1-16,-3-6 2 15,7-6 1-15,-7-3 5 16,6-13 5-16,-2 0 2 16,6-19 0-16,-7 3-1 15,4-19-1-15,-4 7-1 16,-7-10 0-16,-3 10-2 15,-11-7 1-15,0 7-4 16,-14 0-2-16,3 2-9 16,-24 4-3-16,10 3-9 15,-14 4-5-15,7 2-14 0,4 4-2 16,-1-1-36-16,15 4-15 16,4 0-75-1,20-13-53-15,-3 3 96 16</inkml:trace>
  <inkml:trace contextRef="#ctx0" brushRef="#br1" timeOffset="49556.66">23102 6647 228 0,'-11'13'88'0,"11"-13"-69"0,-3 13 13 0,3-13 0 15,0 3-6-15,0 0-1 16,0 3 2-16,0-3 0 16,7 1-14-16,-4-1 3 0,8 0 2 15,0 0-2-15,10 3 3 0,-3-3-1 16,10 4-2-1,-3-1 0-15,10-3 3 0,-7 0-2 16,8 0-1-16,-4 1-2 16,25-1-1-16,-11 0-1 15,32 0 0-15,-15 0-6 16,22 4-4-16,-17-4 1 16,49 3 2-16,-25 0 0 15,43 1 0-15,-33-1 1 16,44 3 1-16,-33-2-3 15,68 5-1-15,-43-2 1 16,57-1 0-16,-46-3 0 16,64-2 0-16,-57-1 2 15,67-6 1-15,-60-1-1 0,71-5-1 16,-60 3-3-16,74-7 1 16,-71 4-4-16,68-4 0 15,-65 4 1-15,65-4 2 16,-64 4-3-16,60-7 0 15,-68 3 1-15,22-3 2 16,-46 7-1-16,25 0-1 16,49-1-15-16,-116 7-7 15,-22 0-18-15,7 3-5 16,-14 0-11-16,0-3-3 16,-14 3-12-16,-4-7-5 15,25-5-67 1</inkml:trace>
  <inkml:trace contextRef="#ctx0" brushRef="#br1" timeOffset="51314.49">23878 7388 204 0,'14'-19'77'0,"-14"19"-60"0,7-19 13 0,-7 16 3 16,4-7-6-16,-1 4-1 15,5-10-6-15,-1 4-2 16,0-4-10-16,0 3 4 0,3 4 1 16,-6 3 16-16,-1-1 6 15,1 4-1-15,-4 6 2 0,0 0-11 16,-7 13-3-16,3-3-7 16,-6 21 1-16,-1-5-7 15,-10 21-3-15,3-9-3 16,-10 10-3-16,10-10 1 15,-14-1-1-15,11-5 0 16,-4-3 0-16,0-7-3 16,8-3 2-16,6-3-12 15,-3-3-5-15,3-4-12 16,0-2-4-16,4-1-9 16,0-3-2-16,4 1-14 0,-8-1-5 15,4-3-64 1</inkml:trace>
  <inkml:trace contextRef="#ctx0" brushRef="#br1" timeOffset="51628.74">23619 7312 280 0,'-3'-6'107'0,"3"6"-83"0,0 0 4 0,0 0-2 15,0 3-2-15,0-3 5 0,7 3 0 16,0 0 2 0,11 4-17-16,-4-4 3 0,11 12 1 0,-4-2-4 15,7 22 0-15,-3-7-8 16,3 16-4-16,-3-3-1 16,0 3-1-16,-4-6 0 15,4 0 0-15,-4-7-5 16,4 4-1-16,-7-7-13 15,10-2-5-15,-6-4-14 16,-1-7-4-16,-3-2-12 16,3-4-7-16,-3-2-68 15</inkml:trace>
  <inkml:trace contextRef="#ctx0" brushRef="#br1" timeOffset="52139.48">24463 7111 296 0,'-7'-10'110'0,"7"10"-86"0,-7-6 16 16,7 6 2-16,-4 0-10 15,4 0-1-15,-3 3-11 16,-1 0-2-16,-3 7-11 16,3-4 0-16,-3 16 0 0,0-3 3 15,-3 15 1-15,3-5-1 16,-1 40-1-16,1-15-3 16,7 18 1-16,0-12-6 15,4 9-1-15,-1-12 0 0,5 9 0 16,-1-12-3-16,10-1 0 15,-2-9-9-15,9-6-5 16,-2-6-13-16,2-10-4 16,-2-3-22-16,-1-13-7 15,-3 0-83 1</inkml:trace>
  <inkml:trace contextRef="#ctx0" brushRef="#br1" timeOffset="52902.74">24580 7290 344 0,'-11'-6'129'0,"11"6"-100"0,-3 0 4 16,3 0-2-16,0 0-20 16,0 0-4-16,0 16-2 15,0-4 1-15,7 29-3 16,0-6 0-16,11 15 1 0,-4-3 0 15,11 7 2-15,-4-13-5 16,0 9-1-16,0-9 0 0,4 0 0 16,-7-6 0-16,3-7 2 15,-3-6 5-15,0-12 4 16,-1-1 0-16,-6-15 3 16,0 0-5-16,-1-10-3 15,-3 3-3-15,0-12 0 16,1 6-4-16,-8-22 0 15,0 7 1-15,-11-20 0 16,7 10 0-16,-6-3 0 16,-1 6-3-16,0 6 2 15,4 7 3-15,-7 2 1 0,7 8-4 16,0 2 1 0,3 0-5-16,4 7 1 0,0-1 2 15,11 4 1-15,-4 0 1 16,11-1 0-16,0 1 2 15,24 0 1-15,-10-1 7 16,39-2 4-16,-14 3-3 16,17-4 1-16,-14 4-7 15,43 0-1-15,-25-1-2 16,18 1-2-16,-25 0 1 16,17 2-1-16,12 1 0 15,-30 3 2-15,-13 0-1 16,7 0 2-16,-14 0-4 15,-1 0 0-15,-6 0 1 0,-1 0 0 16,-13 0-16-16,-1 0-6 16,-3 0-27-16,0 0-11 15,-11 0-10-15,-4 0-5 16,1 0-66 0</inkml:trace>
  <inkml:trace contextRef="#ctx0" brushRef="#br1" timeOffset="53433.24">25399 7435 252 0,'0'-9'96'0,"0"9"-75"0,0-4 17 0,0 4 3 16,0 0 2-16,0 0 4 16,0 7-19-16,-7-1-6 15,0 16-14-15,-1 0-1 0,-6 10 3 16,4-7-8-16,-8 6-1 15,4-5-1-15,-4 2 2 16,7-6-1-16,-6 0-1 16,2-3-8-16,5-3-5 15,-1-4-20-15,-3 1-6 16,3-1-4-16,1-2 1 16,3-1-10-16,0-2-4 0,-1-1-50 15</inkml:trace>
  <inkml:trace contextRef="#ctx0" brushRef="#br1" timeOffset="53706.75">25186 7410 288 0,'-7'-3'110'0,"7"3"-86"0,3 0 0 16,-3 0-6-16,4 6 4 15,0 0 6-15,6 10-6 0,-3-3 0 16,7 9-13 0,-3 0-1-16,10 9-1 0,-6-6-3 15,2 7-1-15,-3-4-1 0,8 4 1 16,-12-4-11-16,8 4-2 16,-4-7-17-16,4 0-8 15,0-3-19-15,-4-6-6 16,4-4-65-1</inkml:trace>
  <inkml:trace contextRef="#ctx0" brushRef="#br1" timeOffset="53961.75">25714 7397 276 0,'-3'0'104'0,"3"0"-81"0,-4 0 12 16,4 0-2-16,0 6-5 16,0 1 1-16,0 9-16 15,0-4-6-15,4 17-4 16,-1-4-3-16,4 3 1 0,-3-3-1 16,3 4 2-16,4-7-10 15,-8 3-2-15,4-3-28 16,0 0-13-16,0-3-86 15</inkml:trace>
  <inkml:trace contextRef="#ctx0" brushRef="#br1" timeOffset="54178.71">25558 7599 256 0,'11'-3'96'0,"-11"3"-75"0,32-10 10 0,-29 10-2 16,15-6-9-16,-4 3 1 15,11-7-10-15,-4 1-4 16,4-1-4-16,-4 1-11 0,1 3-3 16,-5-1-36-16,5 4-16 0,-5 0-54 15</inkml:trace>
  <inkml:trace contextRef="#ctx0" brushRef="#br1" timeOffset="54456.12">25937 7312 352 0,'0'0'132'0,"0"0"-103"0,4 6 10 0,-4-6-4 15,0 7-11 1,0-1 0-16,4 16-7 16,-1-3-2-16,4 19-9 15,0-7-4-15,4 10-1 0,0-9-1 16,3 2 0-16,-4-5-18 0,5-1-8 16,-5-3-13-16,4-3-3 15,-3-6-20-15,0-3-6 16,-1-1-64-1</inkml:trace>
  <inkml:trace contextRef="#ctx0" brushRef="#br1" timeOffset="55070.28">27019 7120 288 0,'-8'-16'110'0,"8"16"-86"0,-10-3 18 0,10 3 3 15,0 0-13-15,0 0-3 0,0 6-17 16,0 1-5-1,0 8-5-15,0-2 1 0,10 12 0 0,-10-6-1 16,11 16-2-16,-4-7 1 16,4 26-1-16,-1-13-5 15,5 9-1-15,-5-9-13 16,4 6-5-16,-10-12-18 16,3-7-6-16,0-3-72 15,4-6-49 1,-11-3 70-16</inkml:trace>
  <inkml:trace contextRef="#ctx0" brushRef="#br1" timeOffset="55282.59">26799 7435 280 0,'-11'-6'104'0,"11"6"-81"0,4 0 3 0,-4 0-6 15,7 0-2-15,-7 0 1 16,14-7 3-16,0 1 3 15,25-10-13-15,-7 4-5 0,21-4 0 16,-10 3-4-16,6 1 0 16,-3 2-25-16,-3 1-11 15,-8 3-29-15,8 2-12 16,-4 1-48 0</inkml:trace>
  <inkml:trace contextRef="#ctx0" brushRef="#br1" timeOffset="55698.64">27508 7085 344 0,'-4'-6'129'0,"4"6"-100"0,0 3 18 0,0-3 3 16,0 0-21-16,0 0-4 15,0 6-9-15,0 1 0 16,4 12-9-16,-1-4-2 0,8 11 1 15,-4-7-1-15,7 15 0 16,-3-2-3-16,7 21-2 16,-4-9 1-16,3 7-1 15,-2-10-11-15,-1-3-5 16,0-4-14-16,0-5-6 16,-3-7-21-16,-1-4-6 15,-3-2-62 1,4-3-55-16,-4-1 64 15</inkml:trace>
  <inkml:trace contextRef="#ctx0" brushRef="#br1" timeOffset="56055.15">27717 6978 296 0,'14'-9'112'0,"-14"9"-87"0,21 19 15 0,-17-16 3 16,10 16-4-16,0-4 1 15,15 20-8-15,13 12-5 16,1 4-15-16,-4 5 3 0,-11-2 5 15,-3-10-7-15,-8 16-2 16,1-10-4-16,-7 7-2 16,-4-13-12-16,-7 3-3 15,0 10-22-15,-14-6-9 16,0-10-11-16,3-16-6 16,0-3-26-16,1-6-11 15,3-4-29 1</inkml:trace>
  <inkml:trace contextRef="#ctx0" brushRef="#br2" timeOffset="60393.58">23166 6250 236 0,'-29'10'90'0,"29"-10"-70"0,-21 3 10 0,17 0 2 16,-3 0-5-16,4 0 4 15,-1 1-8-15,1-4-2 16,3 0-12-16,0 0 1 0,7-7 3 16,0 4 10-16,35-25 6 15,-6 6-2-15,49-57-2 0,-21 16-9 16,85-85-5-16,74-35-4 15,-32 7-2-15,8 9-3 16,-18 31-2-16,-33 29-26 16,-27 22-12-16,-18 25-50 15,-15 16-20-15,-24 35-39 16</inkml:trace>
  <inkml:trace contextRef="#ctx0" brushRef="#br2" timeOffset="60874.31">23275 8084 272 0,'29'-25'101'0,"-29"25"-78"0,42-44 15 16,-38 37 4-16,10-12-5 16,0 4 0-16,18-23-7 15,0 6-2-15,43-49-15 16,-15 17-6-16,46-52-2 0,-24 25-6 15,52-58-1-15,-27 39-28 16,38-13-12-16,-35 29-32 16,32-26-13-16,-32 29-45 15</inkml:trace>
  <inkml:trace contextRef="#ctx0" brushRef="#br2" timeOffset="61460.4">26168 4382 272 0,'-4'-22'104'0,"-3"16"-81"0,7 3 16 0,0 3 1 15,0 0-13-15,7 9-1 16,-3 10 0-16,6 28 1 16,5 10-14-16,-5-13 3 0,4 41 2 15,-3-19-2-15,7 67 3 16,-4-29-8-16,0 72-4 16,-3-37-7-16,-4 56-2 15,0-53-24-15,0 15-7 16,-3-34-22-16,3 3-7 0,0-28-93 15</inkml:trace>
  <inkml:trace contextRef="#ctx0" brushRef="#br2" timeOffset="63681.86">3748 13304 280 0,'-3'0'104'0,"3"0"-81"0,0 0 9 15,0 0 1-15,0 0-8 16,3 3 3-16,4 1-5 15,4-1 0-15,3 0-12 16,11 0 9-16,3-3 3 0,4 0-3 16,14 0 1-16,11-3-6 15,-7 3-1-15,3 0-4 16,0 0-1-16,7 3-3 16,15 3-1-16,6 1-1 15,-6-1 0-15,-11 0-2 0,-11 0 1 16,0 4-4-16,-11-1-2 15,1 1 4-15,-8-1 1 16,-3 1 0-16,-3-1-2 16,-8-2 1-16,-3-1-1 15,-4 0 2-15,-7 0 1 16,-7 1-48-16,-4-1-19 16,-3 3-61-16,7-9-25 15,0 0 10 1</inkml:trace>
  <inkml:trace contextRef="#ctx0" brushRef="#br2" timeOffset="63997.86">4238 14114 316 0,'7'-3'121'0,"-7"3"-95"0,10-7 22 16,-6 7 5-16,6-3-14 15,5 0 0-15,9 0-13 16,15 0-4-16,4-3-13 16,7-1-1-16,3 1 2 0,0 0-6 15,4-1 0-15,3 1-4 0,18-3-1 16,7 2-8-16,-7-2-4 15,0-1-22-15,-11 1-8 16,11-1-21-16,-3-2-10 16,3-7-79-1</inkml:trace>
  <inkml:trace contextRef="#ctx0" brushRef="#br2" timeOffset="64822.78">7981 10563 212 0,'-7'-3'82'0,"7"0"-64"0,-4 3 13 15,4 0 1-15,0 0-11 16,0 0-1-16,0 0-4 15,-4 0 3-15,4 0-11 16,0 0 9-16,0 0 5 0,0 0-2 16,0 10-2-16,4 5 3 15,3 14 3-15,4 18-3 16,3 22-3-16,4 7-2 16,-1 3 3-16,1 15-9 15,3 23-1-15,4-1-5 16,0 1-3-16,0 18 2 15,0-2 0-15,-4-11-1 0,-3-2-2 16,-1 12 1-16,1-6-1 16,-4-18 0-16,0-17 2 15,-3-15-3-15,0-17-2 16,-4-11-18-16,0-14-7 16,-4-12-12-16,4-15-5 15,-14-14-55-15,7-8-22 16,-7-11-1-1</inkml:trace>
  <inkml:trace contextRef="#ctx0" brushRef="#br2" timeOffset="65723.69">6343 13087 236 0,'0'-3'88'0,"0"6"-69"0,0-3 6 0,0 0-2 15,0 0-18-15,0 0-4 16,0 3 10-16,0 0 6 16,11 0-8-16,-1 0 2 0,8-3 2 0,3 0-1 15,4 0 3-15,3 0 1 16,4-3-1-16,-3 0-3 15,3 0 0-15,3 0-5 16,15 0 1-16,3 0 1 16,18-4 2-16,3 1-1 15,-3 0-1-15,11-1-3 16,17 1 1-16,7-3-2 16,-3-1 2-16,17 1 2 15,26-4 2-15,-11 0-3 16,20-2-3-16,9-7 0 15,2 0-1-15,33-10 0 16,-19-3 2-16,40-2-3 0,-11-1 0 16,32 3 1-16,-7-3 0 15,21 10 0-15,1 0 2 16,2 6 1-16,8 3 1 16,-18 3-2-16,15 7 1 15,-22 2-2-15,7 4 0 16,-25 3-3-16,-7 0-2 15,4 0 1-15,-32 3 1 16,-4-3 1-16,1 0 3 16,-1 3-3-16,-25-3 0 15,-24 0-1-15,-7 0-2 16,-18 4-4-16,-22-1-2 16,-20 0-24-16,-15-3-8 0,-21 0-7 15,-4-3 0-15,-14-7 1 16,-14-6 2-16,-10-2-107 15,-15-14-46 1,-11-3 100-16</inkml:trace>
  <inkml:trace contextRef="#ctx0" brushRef="#br2" timeOffset="67946.7">6659 13726 200 0,'-8'-15'77'0,"1"8"-60"0,4 1 8 0,3 6 2 16,0 0-3-16,0 0 1 16,0 0-10-16,0 0-2 15,0 0-7-15,0 0 5 0,0 0 2 16,-4 3 2-16,4-3 1 0,-3 13-4 15,3 6-7 1,3 6-3-16,4 10 3 16,4 2 1-16,3 7 2 15,11 4 0-15,10 8-2 16,1 14-1-16,17 5-6 16,0-5 1-16,-7-1 0 15,-3-9 0-15,-4-3 2 16,-7-7 1-16,-4-6-1 15,-3-6 1-15,0-3-2 16,-15-10 2-16,8-3-2 16,-11-6 2-16,0-4 0 15,4-2 3-15,-11-4 1 0,0-12 8 16,0-10-2 0,0-3-5-16,-11-9-2 15,1-7-3-15,-1-16-3 16,-7-18 1-16,-7-10-1 15,-10-6 0-15,-8 3 0 16,-3-9 0-16,7-3 0 16,-3 12 0-16,13 16 2 15,1 12-1-15,7 13-1 16,10 9-2-16,-3 7-1 16,3 6-1-16,4 7 3 15,0-1-2-15,4 4 1 16,3-1 2-16,0 4 0 15,3 0 0-15,1-1 2 0,3 1-3 16,0 3-2-16,4 0 2 16,6 0 0-16,8-1 1 15,11 1 2-15,-5 0-1 16,8-3-1-16,0 0 1 16,-3-4-1-16,3 1-3 15,3-1 2-15,12 1 3 16,9-1 1-16,8-9 3 15,-3 4 1-15,-5-1-3 16,5 0-1-16,10 4 1 16,17-1 2-16,1-3-3 15,-4 7 0-15,8-1-1 16,17 1-2-16,-8-7 3 0,-6 0 2 16,0-6 0-16,14-3 2 15,-4-3-2-15,-10-1 0 16,-7 1-3-16,-8 3-2 15,-2 6 1-15,-5 3-1 16,-6 4 0-16,-12 2 0 16,-13 4 0-16,-8 3 0 15,-6 3 2-15,-8 0 1 16,-6 0-6-16,-5 0-2 16,-6 0-25-16,-11-3-85 15,0 3-15 1,-14 9-17-1</inkml:trace>
  <inkml:trace contextRef="#ctx0" brushRef="#br2" timeOffset="69327.25">7491 13862 216 0,'-3'-6'82'0,"-11"2"-64"0,0-2 13 0,6 6 1 16,1-3-4-16,4 3 1 15,-1 0-10-15,1 0-1 16,-1 0-11-16,1 3 0 0,-4 3 3 15,-1 4-2-15,1 6 1 16,0 3-3-16,0-1 1 16,0 8-4-16,4 2 0 15,3 10 1-15,3 12 2 16,11 13-3-16,-3 0-2 16,7-6 0-16,-1-4 1 15,8-12-1-15,-4-6-1 16,-3-3 3-16,0-7 0 15,0-6-1-15,-1-10 1 16,1-3 4-16,0-6 4 16,0-3-2-16,-1-6 2 0,5-7-2 15,-1-9 0-15,-3-10-1 16,-1-12 2-16,-3-3-1 16,-3-4 0-16,-4 4-1 15,-14-1 0-15,-7 1-2 16,0-4 1-16,-4 4-4 15,0 6 0-15,-3 9-1 16,-4 7-2-16,-3 6 1 16,-8 6-1-16,-3 3 0 15,4 7 0-15,-1 0-5 16,12-1-1-16,13 4-70 16,22-3 17-16,3 0 6 15,14-1-19-15,1 1-6 16,10 3-36-1</inkml:trace>
  <inkml:trace contextRef="#ctx0" brushRef="#br2" timeOffset="69687.13">8069 13682 256 0,'-3'-12'96'0,"-1"9"-75"0,4-1 17 0,-7 4 3 0,7 0-9 16,0 0 1-16,0 0-16 16,0 13-8-16,0 9-5 15,7 13 1-15,-3 6 4 0,3 3-3 16,7 0-1-16,-3 3-2 15,6 4 0-15,-2 5-2 16,6 7-1-16,0 0 1 16,0-6-1-16,1-10-5 15,-5-6 1-15,-3-12-16 16,-3-7-6-16,-4-10-3 16,-3-15 3-16,-8-13-52 0,4-9-23 15,-3 0-6 1</inkml:trace>
  <inkml:trace contextRef="#ctx0" brushRef="#br2" timeOffset="69957.64">8034 14092 260 0,'-14'3'99'0,"10"-3"-77"0,1 3 20 0,3-3 3 16,0 0-21-16,0 0 1 15,3-3-5 1,4-3-11-16,4-4 2 0,3-6 2 16,4-2-5-16,7-1 0 0,3 0-4 15,7 0-3-15,4-3 0 16,7 3 1-16,-7 3-1 16,0 0-1-16,0 4-32 15,-3 2-14-15,-8 7-48 16,1 0-19-16,-1 0-3 15</inkml:trace>
  <inkml:trace contextRef="#ctx0" brushRef="#br2" timeOffset="70378.02">8590 13563 192 0,'0'3'74'0,"0"6"-58"0,0 1 23 0,0-4 7 15,0 0-4-15,0 4 0 16,0 2-6-16,0 1 0 16,0 6-20-16,4 9 4 0,3 10 1 15,7 6 2-15,4 0 1 0,7 3-7 16,3 1-2-16,7 2-9 16,1 10-4-16,-1 9-1 15,1-3-1-15,-1-3 0 16,-3-6 0-16,-7-13-16 15,-4-9-6-15,-3-4-27 16,0-9-11-16,-4-9-87 16,7-13-51-1,-10-9 93-15</inkml:trace>
  <inkml:trace contextRef="#ctx0" brushRef="#br2" timeOffset="71487.75">10667 13210 208 0,'-3'-13'79'0,"3"13"-61"0,0 0 8 0,0 0 1 15,0 0-7-15,0 0 0 16,0 3 4-16,7 7 5 15,4 9-16-15,3 9 6 0,7 10 2 16,4 3-3-16,0 0 2 16,3 6-7-16,-3 7 0 15,0 12-8-15,-4 0-3 0,0 0-1 16,-3-3 1 0,-4-9-1-16,0-10-1 0,-3-7-2 15,0-8 1-15,-4-7-8 16,0-6-4-16,-4-4-18 15,1-9-5-15,-4-3-21 16,0-9-6-16,3-7-55 16</inkml:trace>
  <inkml:trace contextRef="#ctx0" brushRef="#br2" timeOffset="71760.17">10600 13736 244 0,'7'3'93'0,"0"0"-72"0,7 0 11 0,-6-3 3 15,2 0-1-15,4-3 4 16,11-6-8-16,3-1-3 16,8-2-15-16,-1-4-1 0,4-3 2 15,0-3-5-15,4 0-2 16,10 0-3-16,11 3 0 15,-4 0-2-15,4 3-1 16,-4 4-21-16,-14-1-9 16,0 4-16-16,-7-1-4 15,-10 4-90 1</inkml:trace>
  <inkml:trace contextRef="#ctx0" brushRef="#br2" timeOffset="72149.23">11426 12759 304 0,'-4'-3'115'0,"4"3"-89"0,-3 3 14 0,3-3 3 16,0 7-17-16,0 5-5 15,3 10 3-15,5 13 2 16,6 6-14-16,0 6 4 0,11 10 2 16,7 28-4-16,14 9 2 15,7 1-9-15,0 6-4 16,-3 12-2-16,-8-6 1 15,-3-15-3-15,-7-14 0 16,-4-12-17-16,-3-12-8 16,-4-10-26-16,-3-12-10 15,-4-7-207 1,4-25 109 0</inkml:trace>
  <inkml:trace contextRef="#ctx0" brushRef="#br2" timeOffset="73170.11">14854 12088 252 0,'0'-3'96'0,"0"6"-75"0,0-3-1 16,0 0-4-16,0 0 5 16,0 3 9-16,10 0-4 15,8 4-3-15,7-1-13 16,10 4 0-16,8-1 1 0,3 0-2 15,0 4 0-15,0 0-3 16,-7-4 1-16,0-3-4 16,0 1-2-16,0-1 0 0,-4 0 1 15,-3-3-10-15,-3 1-2 16,-5 2-24-16,-6 0-8 16,-7 7-101-1</inkml:trace>
  <inkml:trace contextRef="#ctx0" brushRef="#br2" timeOffset="73454.81">15020 12696 232 0,'-3'13'88'0,"3"-7"-69"0,3 0 11 15,1-2 1-15,3 2-4 16,3 0 4-16,5 0-8 16,9 1-2-16,8-7-12 15,0 0 1-15,0-7 1 0,0 1-4 16,11-6-2-16,-1 2-2 16,15 1-3-16,7-1 1 15,-1 4-1-15,1 0-36 16,-11-4-13-16,8-2-92 15</inkml:trace>
  <inkml:trace contextRef="#ctx0" brushRef="#br2" timeOffset="74295.84">18182 9562 228 0,'-4'-16'88'0,"4"16"-69"0,-3-3 15 0,3 3 1 0,0 0-18 16,0 0-7-16,0 12 2 15,0-2 2-15,3 15-7 16,1-6 0-16,3 31 3 0,0-9 5 16,7 38 3-16,4 25-9 15,0 22-3-15,3 0-4 16,0-10-2-16,-7-8 1 15,1-1-1-15,-1 6 0 16,0-12 0-16,0-16-5 16,0-13 1-16,1-12-7 15,-8-9-3-15,0-13-10 16,0-7-3-16,-4-9-53 0,1-9-23 16,-4-13 2-1</inkml:trace>
  <inkml:trace contextRef="#ctx0" brushRef="#br2" timeOffset="74775.75">16722 11499 200 0,'-4'0'74'0,"4"3"-58"0,4-6 9 16,-4 3 0-16,0 0-4 15,3 0 2-15,1 0-4 16,3 3-2-16,3 3-9 16,8 1 1-16,14-1 4 0,18-3 2 15,17-3 3-15,7 0 1 16,19-6 3-16,31-7-6 0,3-9 1 16,36-16-4-16,11-6 0 15,32-6-5-15,-1 6 0 16,33 3-5-16,-12 3-2 15,33 13 0-15,-7 6-1 16,14 10 0-16,-15 5 0 16,1 4-3-16,-68 4 2 15,-42-1-28-15,50 0-13 16,-51 0-115 0</inkml:trace>
  <inkml:trace contextRef="#ctx0" brushRef="#br2" timeOffset="75721.37">17140 12180 208 0,'-29'-19'77'0,"19"15"-60"0,-4-2 13 0,7 6 3 0,-1 0-8 15,8 0 0-15,0 0-10 16,0 6-4-16,15 13-6 16,2 16 9-16,8 15 6 0,0 7-2 15,7 3 0-15,3 0-4 16,4 6-1-16,4 6-1 15,-1 1 2-15,-3-10-1 16,-3-9 2-16,-8-14-8 16,-3-8-4-16,-4-10-2 15,-3-9 1-15,-4-13 3 16,0-16 4-16,-7-16-2 16,1-5-2-16,-8-8-2 0,-4 1 0 15,0 10 0-15,-20-26 3 16,-8-16-10-16,-4-3-2 15,1 7-4-15,-1 9 1 16,4 6 5-16,8 10 2 16,2 9 2-16,8 10 0 15,7 6-5-15,-3 3-1 16,6 6 0-16,4 4 4 16,7-1 1-16,7 4 1 15,8 0 0-15,9-4 0 16,15-2 8-16,1-7 5 15,2-9 0-15,1-4 0 16,7-9-3-16,13-3 1 16,8 3-6-16,4 3-3 0,-8 4-1 15,-6 5 1-15,-4 4-3 16,-4 3 0-16,-4 6 1 16,-6 4 2-16,-7-1-12 15,-11 4-3-15,-8 2-18 16,-2 7-6-16,-15 10-24 15,-4 2-9-15,-3 7-73 16</inkml:trace>
  <inkml:trace contextRef="#ctx0" brushRef="#br2" timeOffset="76085.69">17813 12154 300 0,'0'-3'112'0,"0"3"-87"0,0 0-2 0,0 0-9 15,0 6 5-15,11 4 7 16,7 6-4-16,6 15-1 16,8 13-12-16,0 7 1 0,4-1 1 15,-4 1-4-15,-4-1-2 0,-3 0-2 16,0-2-3-16,-4-7-2 16,-3-7 1-16,-1-9-17 15,-3-6-8-15,1-9-22 16,-1-13-7-16,7-7-86 15</inkml:trace>
  <inkml:trace contextRef="#ctx0" brushRef="#br2" timeOffset="76577.34">19153 11754 220 0,'0'-22'85'0,"0"22"-66"16,0-12 12-16,0 12 3 0,0-4-9 15,0 1-2-15,0 3 6 16,0 0 4-16,7 13-17 15,0-4 0-15,7 29-2 0,-3-6-3 16,10 15 1-16,-3-9-7 16,3 22-3-16,-3-10-1 15,7 29-1-15,0-16-9 16,-4 3-2-16,0-13-10 16,-3-5-1-16,-4-10-5 15,0-7 0-15,-3-6-5 0,-4-9 0 16,-7 0-84-1</inkml:trace>
  <inkml:trace contextRef="#ctx0" brushRef="#br2" timeOffset="76806.39">19072 12148 268 0,'3'0'101'0,"-3"0"-78"0,18 0 9 0,-18 0 0 15,11-3-5-15,-4 0 2 16,17-10-14-16,8-3-4 16,14 1-7-16,0-1-3 0,8 3 0 15,-1 1 1-15,-18 5 1 0,-3 1-28 16,0 3-12-16,-4 0-51 16,4 0-18-16,0-1-2 15</inkml:trace>
  <inkml:trace contextRef="#ctx0" brushRef="#br2" timeOffset="77088.82">19649 11688 264 0,'-3'-25'99'0,"3"25"-77"0,0-10 18 16,0 10 2-16,0 0-11 15,0 0-3-15,3 0 1 0,-3 0 2 16,7 13-17-16,11 25 3 0,3 15 3 16,4 7-5-16,4 0 0 15,3 3-9-15,3 16-4 16,-10-19-8-16,14 31-1 16,-4-12-21-16,-10-29-7 15,-4-9-11-15,1 0-4 16,-5-6-27-16,1-10-12 15,0-3-27 1</inkml:trace>
  <inkml:trace contextRef="#ctx0" brushRef="#br2" timeOffset="77615.6">21340 10787 264 0,'-10'-3'101'0,"10"3"-78"0,-8 3 9 0,8-3 0 16,0 3-16-16,0-3-1 0,15 3 0 16,-5 1 0-16,15-4-8 15,-4 0-2-15,11-7-1 0,-3 4-2 16,13-3 1-16,-6-1-2 15,20 4 2-15,-10 3-26 16,4 7-10-16,-8-1-109 16</inkml:trace>
  <inkml:trace contextRef="#ctx0" brushRef="#br2" timeOffset="77855.81">21542 11342 276 0,'25'-26'104'0,"-25"26"-81"0,53-53 3 0,-46 46-4 16,25-11-14-16,-3 2-4 15,17 0-3-15,-7 3 1 16,3 1-1-16,-6 2-18 0,10 4-6 15,-7 0-60 1,14 0-64-16,-7 2 34 16</inkml:trace>
  <inkml:trace contextRef="#ctx0" brushRef="#br2" timeOffset="78304.1">23517 9114 280 0,'-8'-12'104'0,"8"12"-81"0,-3-7 9 0,3 7 1 16,0 0-15-16,0 0-2 15,3 22-1-15,1-6 3 16,7 44-10-16,-1-13 4 0,12 38 4 15,-5-19-8-15,12 60-2 16,-8-28-4-16,11 34-2 16,-7-31 3-16,3 38 0 15,-3-32-10-15,-8-3-3 16,1-22-11-16,0-10-1 16,-7-12-16-16,-4-13-3 0,3-6-95 15</inkml:trace>
  <inkml:trace contextRef="#ctx0" brushRef="#br2" timeOffset="78724.32">22762 10932 288 0,'-18'3'107'0,"18"-3"-83"0,-11 0 8 0,11 0-2 16,-3 0-16-16,3 0-5 16,0 0-4-16,7 6-1 15,7 4-2-15,11-1 3 0,10 1 4 16,4-1-1-16,11 1 1 15,24-4 1-15,25-6 1 16,-6-9-3-16,31-7-3 16,21-9 0-16,0-7 1 15,36-3-5-15,-50 10-1 16,-24 3 2-16,63-3 1 16,-36 6-4-16,44 3 1 0,-44 4-24 15,22 9-12-15,-35-1-6 16,17 4-2-16,-28 0-55 15,18 4-60 1,-36-1 48-16</inkml:trace>
  <inkml:trace contextRef="#ctx0" brushRef="#br2" timeOffset="79280.45">23417 11414 280 0,'0'-9'107'0,"0"9"-83"0,0 3 2 16,0-3-6-16,0 19-7 15,0-4 2-15,0 20-2 16,4-7 0-16,3 29-7 15,0-10 0-15,7 26 1 0,-3-13-3 16,3 12-3-16,0-15-3 0,7 28 1 16,-6-13-10-1,9 10-3-15,-9-16-24 0,6-6-10 16,-3-12-81 0</inkml:trace>
  <inkml:trace contextRef="#ctx0" brushRef="#br2" timeOffset="79624.93">24077 11332 268 0,'0'0'101'0,"0"0"-78"0,3 35 4 15,-3-29-3-15,4 19-3 16,-1-3 2-16,8 13-6 16,-4-7-2-16,7 23-9 15,0-10-4-15,8 28 1 0,-5-12-2 16,5 3 2-16,-5-10-15 15,1 7-7-15,-4-10-12 16,0 10-6-16,1-10-40 0,-8 0-15 16,3-9-5-1</inkml:trace>
  <inkml:trace contextRef="#ctx0" brushRef="#br2" timeOffset="79851.3">23906 11836 264 0,'8'-12'101'0,"-8"12"-78"0,17-29 6 0,-17 26 0 16,14-13-9-16,-7 4-2 16,25-10-8-16,-7 6-2 15,25-6-4-15,-11 3-5 0,14 0-2 16,-10 3-3-16,6 4-1 0,-10-1-32 15,11 4-11-15,-8 2-74 16</inkml:trace>
  <inkml:trace contextRef="#ctx0" brushRef="#br2" timeOffset="80135.05">24739 11260 252 0,'-14'-4'93'0,"14"4"-72"0,-7 4 16 0,7-4 4 16,0 6-9-16,0-3-1 16,4 22-4-16,-1-6 0 15,8 22-15-15,-4-9 0 0,7 21 1 16,-3-9-7-16,6 35-3 15,-2-13-2-15,2 10 1 16,-2-13-25-16,-1 6-12 16,0-12-22-16,4 3-9 15,-4-10-69 1</inkml:trace>
  <inkml:trace contextRef="#ctx0" brushRef="#br2" timeOffset="80678.39">26554 10598 240 0,'0'-3'90'0,"0"3"-70"0,14-10 13 0,-14 10-1 0,11-3-6 15,0 0-1-15,13-3-2 16,-2 3 0-16,10 0-13 16,-8-1 1-16,15 1 0 0,-7 0-6 15,25-3-3-15,-11 3-10 16,14-4-5-16,-10 4-26 16,0 0-10-16,-8 0-85 15</inkml:trace>
  <inkml:trace contextRef="#ctx0" brushRef="#br2" timeOffset="80918.48">26614 11156 312 0,'43'-3'118'0,"-43"3"-92"0,64-23 4 0,-57 20-3 16,18-6-16-16,-4-1-3 15,25-9-12-15,-7 4-3 16,21-7 4-16,-14 3-30 0,8 0-10 16,-8 3-90-1</inkml:trace>
  <inkml:trace contextRef="#ctx0" brushRef="#br2" timeOffset="81248.37">28887 8894 244 0,'-25'-26'90'0,"18"17"-70"0,3 0 10 0,4 9 2 16</inkml:trace>
  <inkml:trace contextRef="#ctx0" brushRef="#br2" timeOffset="81411.47">28862 8878 456 0,'17'47'35'15,"12"13"-19"-15,3 6-2 0,-7 29-3 16,3 12-6-16,-3 0-3 15,3 16-1-15,-7 12-1 16,-3-6-3-16,0-12 0 0,-1-7-9 16,-2-9-3-16,2-16-5 15,-6-16-3-15,3-15-23 16,-7-13-10-16,4-13-58 16</inkml:trace>
  <inkml:trace contextRef="#ctx0" brushRef="#br2" timeOffset="81801.19">28245 11055 252 0,'-7'16'96'0,"7"-16"-75"0,0 0-1 0,0 0-7 16,3 0 8-16,5-7 6 16,2-2-2-16,11-1-1 15,18-2-13-15,18-4 2 0,10 3 3 16,1 4-4-16,10 3 1 15,21-1-4-15,11 1 0 16,-7-7-5-16,17-9-3 16,18-9-3-16,-10-10 1 0,0-6 3 15,13-1 1-15,-6 1-12 16,-14 0-4-16,-15 3-34 16,-14 0-14-16,-7 6-81 15</inkml:trace>
  <inkml:trace contextRef="#ctx0" brushRef="#br2" timeOffset="82431.42">28872 11565 232 0,'-7'0'88'0,"7"-3"-69"0,0-6 11 0,0 2 1 0,4-5-6 16,6-10 3-16,12-16-5 15,17-9 0-15,7-1-12 16,3 1 2-16,8 6 3 0,7 3-4 16,14 4 1-16,3 8-4 15,-3 8 2-15,-10 8 3 16,-8 7 3-16,-7 6 0 15,-7 10 1-15,-10 18-7 16,-11 26-4-16,-18 6-4 16,-7 3-3-16,-15 10-2 15,-16 21 1-15,-19 7 1 16,-7-9 2-16,-3-7 3 16,7 0 2-16,7-3-1 15,10-15-1-15,8-17-1 0,7-12 0 16,14-9-5-16,-1-10 1 15,16-10 0-15,16-12 2 16,22-12-1-16,11-4 2 16,3-3-4-16,1-3-2 15,6-3-16-15,7 0-5 16,4-1-23-16,0 1-8 16,-10-6-39-16,-8-7-16 15,-3-6-16 1</inkml:trace>
  <inkml:trace contextRef="#ctx0" brushRef="#br2" timeOffset="83212.81">29939 8610 248 0,'-39'-31'93'0,"18"18"-72"0,-14-6 3 0,17 13-5 16,-3-7-4-16,-4-3 4 16,0-6-9-16,-7-3-1 15,-10 0-5-15,-12 0 4 0,-13 6 2 16,-4 9-8-16,-3 14-2 16,-18 18-1-16,-22 19 0 15,4 9 7-15,-14 7 4 16,-18 18-1-16,4 23 2 15,7 9-6-15,-11 3-1 16,-7 35-4-16,18 6-1 16,4 32 1-16,-5 16 2 0,-9 50-1 15,24 22-1-15,17 6 7 16,22 25 3-16,25 4 12 16,25-20 8-16,28-5-11 15,57-32-3-15,31-13-8 16,36-12 0-16,36-38-5 15,21-35-2-15,17-19-3 16,15-28 1-16,3-22 1 16,21-22 0-16,-10-25 8 15,14-29 5-15,-17-22 9 16,17-25 4-16,-18-47-6 16,-3-19-1-16,-4-48-5 15,-32-18-1-15,18-92-7 16,-24-18-4-16,-30-1-6 0,-34-27 0 15,-33-14-9-15,-31 23-4 16,-36-20 2-16,-46 14 4 16,-42 18 1-16,-36-3 4 15,-57 28-5-15,-42 16-1 16,-21 22 0-16,-36 48 0 16,-7 46-2-16,18 52 1 15,21 49 2-15,18 48 2 16,42 50-8-16,32 16-3 15,39 6-144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41:50.4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15584 6619 216 0,'-11'3'82'0,"8"-3"-64"0,-1 0 20 0,4 0 3 16,-7 0 1-16,3 0 4 15,4 0-8-15,0 0 0 16,0 0-22-16,0 0 2 0,0 0 2 16,-3 3-5-16,3-3 2 15,0 3 1-15,7-3 1 16,4 0-2-16,6 0 0 16,5-3-1-16,2 0 3 15,1-3-5-15,4 0 2 16,-1-1-7-16,7 4-3 15,1 0-1-15,3 0-1 0,-4 3 2 16,-3 0 1-16,-4 0-1 16,-3 0 1-16,-3 0-4 15,-5 0 0-15,-3 0-1 16,-3 0-2-16,-4 0 1 16,0 0 1-16,-3 0-3 15,-1 0-2-15,1 0-23 16,-1 0-10-16,-3 0-36 15,0 0-17-15,0-3-103 16</inkml:trace>
  <inkml:trace contextRef="#ctx0" brushRef="#br0" timeOffset="417.57">15566 7139 304 0,'-11'6'112'0,"11"-6"-87"0,0 0 13 0,0 0-1 15,0 0-7-15,0 0 19 16,11-3-7-1,-4 0-22-15,7 0 2 0,4-4 1 16,7 1-3-16,0 0 0 0,-1 0-2 16,5-1-2-16,3 1-2 15,7 0 1-15,7-1-6 16,3 1-1-16,1 0-2 16,-4 3-1-16,-7-1-3 15,-7 1 1-15,-4 0-2 16,-3 3-1-16,-7 0-2 15,-4 0 1-15,0 0-23 16,-3 0-12-16,0 0-32 16,-4-3-12-16,0 0-31 15,3-4-10-15,5-2-19 16</inkml:trace>
  <inkml:trace contextRef="#ctx0" brushRef="#br0" timeOffset="1591.07">16686 6641 244 0,'-3'3'93'15,"3"-3"-72"-15,0 0 14 0,0 0 0 0,0 0-5 16,0 0 0-16,0 0-4 16,0 0 1-16,0 0-15 15,0 0 2-15,0 0 2 0,0 0 5 16,0 0 4-16,3-3 0 15,1-6 2-15,3-7-2 16,0-9 0-16,3-13-10 16,5-9-4-16,2-4-2 15,5-2-1-15,10-20-2 16,7-24-1-16,10 2-3 16,-10-3-2-16,0-9 1 15,-7-9-1-15,-7 5-5 0,-11 7-1 16,-3 0-6-1,-22-12 0-15,-3 6-1 0,-11 12 3 16,-3 16-1-16,-1 13 2 16,-6 9 3-16,7 13 3 15,3 6 0-15,7 12 1 16,-3 1 2-16,3 12 2 16,4-3-3-16,0 7 0 15,3 2-1-15,4 7 0 16,0 3 0-16,0 6-2 15,-4 13 0-15,4 16 3 16,-4 28-2-16,8 25 1 16,3 22 2-16,3 35 2 0,4 0 1 15,4 10 3-15,7 2 6 16,7-18 4-16,3-23-4 16,11-8 1-16,0-11-4 15,7-12 0-15,0-12-5 16,-3-17-1-16,-4-11 3 15,-11-11 3-15,0-9 2 16,-6-9 1-16,-5-6-4 16,-2-4 0-16,-1 0-3 15,-4-3 0-15,-3 0-3 16,1 1-2-16,-5-1-24 16,1-3-11-16,-1 0-48 15,1 3-22-15</inkml:trace>
  <inkml:trace contextRef="#ctx0" brushRef="#br0" timeOffset="1913.8">17374 6345 364 0,'-7'-13'134'0,"3"4"-104"0,1 3 23 0,-1 6 3 0,4-4-12 15,0 4-2-15,-4 0-19 16,4-3-6-16,0 3-11 16,0 7-2-16,0 2 0 0,0 7-13 15,0 6-4-15,0 6-18 16,0 7-6-16,4 0-24 15,0-7-9-15,3-3 2 16,0-6 3-16,-4-10-47 16,4-12-41-1,0-16 60-15</inkml:trace>
  <inkml:trace contextRef="#ctx0" brushRef="#br0" timeOffset="2042.56">17250 5828 268 0,'-4'-3'101'0,"1"9"-78"0,3 10-9 0,0-13-8 16,3 7-41-16,1 6-15 15,6 2-53-15,15 8-23 16</inkml:trace>
  <inkml:trace contextRef="#ctx0" brushRef="#br0" timeOffset="2568.06">17693 6373 336 0,'-7'16'126'0,"3"-10"-98"0,-6 1 28 0,10-7 4 0,-8 3-10 16,1-3 0-16,4 0-8 16,-4-3-4-16,0 0-21 15,0-1-1-15,3-2 0 0,-10 0-4 16,7-4-2-16,3 1-5 15,1-4-4-15,3-6 0 16,0-6 1-16,3-13-3 16,4-18 0-16,11-14 1 15,-11 4 0-15,4 9 0 16,-4 7 2-16,0 9-3 16,0 10 0-16,0 9-1 15,0 9 0-15,0 10 2 16,0 15 0-16,4 17-5 15,-8 12-1-15,5 6 0 16,-1-3 2-16,3-3 2 0,-6-6 1 16,6-4 1-16,1-2 0 15,3-7 0-15,0-4 0 16,11-5-3-16,0-7 2 16,7-6-1-16,0-3 0 15,0 0 2-15,-4 0 2 16,-3 0-3-16,0 0 0 15,-4 3 1-15,-3 6 0 16,-4 3 0-16,0 4 0 16,-3 6-9-16,-4-3-2 15,0 12-32-15,0-6-14 16,0 6-28-16,-3 4-11 0,3-1-75 16</inkml:trace>
  <inkml:trace contextRef="#ctx0" brushRef="#br0" timeOffset="3228.58">17140 6877 276 0,'3'-3'104'0,"-3"3"-81"0,-3 0 25 16,3 0 6-16,0 0-4 15,0 0 3-15,0 0-17 16,-7 10-7-16,0 12-16 16,-4 12-2-16,-3 7 0 0,-7 3-4 15,-4 4 1-15,-4-1-5 16,1 7-2-16,-4 9 0 15,7 3 1-15,-3-3-3 0,7-10 0 16,3-5 1-16,4-8 0 16,0-8 0-16,3-7 2 15,4-6-12-15,0-3-3 16,3-7-10-16,1 1 0 16,-1-4-15-16,4-3-5 15,-7-3-17-15,4-6-5 16,-1-7-77-1</inkml:trace>
  <inkml:trace contextRef="#ctx0" brushRef="#br0" timeOffset="3570.8">16729 7126 280 0,'-7'-15'104'16,"3"8"-81"-16,4 4 23 0,0 3 5 0,0 0-18 15,0 0-4-15,0 0-2 16,0 0 0-16,4 3-14 16,-1 0 8-16,8 7 2 0,3 2-5 15,7 7-3-15,4 3-4 16,7 4-2-16,7 2-5 16,3 3-3-16,1 4 0 15,-1 3 1-15,-6-3-3 16,-4-4 0-1,-4-6 1-15,-7-3 2 0,-3-6-1 0,-4-3-1 16,-3 2-2-16,0-5 1 16,-4-4-4-16,0 0-1 15,-4-2-30-15,1-1-12 16,-1 0-19-16,5 0-9 16,2-6-79-1</inkml:trace>
  <inkml:trace contextRef="#ctx0" brushRef="#br0" timeOffset="3857.59">17225 7287 356 0,'-4'0'134'0,"1"0"-104"0,3 0 7 0,0 0-5 0,0 0-9 15,0-3-2-15,3 3-3 16,8-3-1-16,-7-1-9 16,10 1-1-16,3 0 3 0,5 3-8 15,3 0-3-15,3 0 0 16,0 0 0-16,1 0-21 16,-1 0-10-16,0 0-17 15,1 0-5-15,-5 0-20 16,-2-3-5-16</inkml:trace>
  <inkml:trace contextRef="#ctx0" brushRef="#br0" timeOffset="4399">17370 7057 304 0,'-21'28'115'0,"17"-25"-89"0,1 4 19 0,3-7 4 16,0 0-20-16,0 0-4 15,0 3 5-15,3 0 2 0,4 0-16 16,4 0 4-16,3 1 1 16,8-1-5-16,2 3 1 15,5-3-8-15,3 3-1 0,-4-2-4 16,0-1-1-16,1-3-1 15,-4 0 1-15,-4 0-2 16,4 0 2-16,-8 0-2 16,-2 0-1-16,-1 0 1 15,-4 3-1-15,1-3-7 16,-8 3-3-16,1 0-3 16,0 3-2-16,-4 1-1 15,-4 2 0-15,-3 1 4 16,0 2 3-16,0-2 2 15,0 2 5-15,3 1 1 16,-6 0 1-16,2 2 0 16,1-2 0-16,0 3 0 15,4-1 2-15,-1-2 3 0,1 0 4 16,-4-1-2 0,3 1 1-16,-7-1-5 0,4 1-2 15,4 0 0-15,-1-4 1 16,1 0-23-16,-1 1-11 15,1-4-16-15,3 1-6 16,3-4-17-16,4-6-6 16,4-4-55-1</inkml:trace>
  <inkml:trace contextRef="#ctx0" brushRef="#br0" timeOffset="5059.59">18033 6940 280 0,'-7'-3'107'0,"7"3"-83"0,-7 0 10 0,7 0 2 15,-4 0-9-15,-3-3 1 16,0 0-2-1,4 0 1-15,-8 0-15 0,4-1 9 0,0 1 2 16,0 3-5-16,-4 7 0 16,0 8-9-16,1 14-3 15,-1 5-1-15,1 1-1 16,-1 0 2-16,4 3 3 16,3-4-2-16,4 1-2 15,4-4 0-15,3-2-1 16,11-1 0-16,-1-3 0 0,8-3 0 15,4-3 0-15,-1-6 2 16,4-7 3-16,-11-9 0 16,11-3 2-16,-7-10-2 15,7-3 2-15,0 0 0 16,-1-6 1-16,1-3 0 16,0-10 2-16,-14-6-3 15,-4-4-1-15,-7 4-2 16,-10 0 2-16,-11 6-3 15,-8 7-2-15,-3 6-5 16,-10-1-2-16,-4 8-6 16,0 2-2-16,0 6-9 15,7 4-2-15,4 3-29 16,7 0-12-16,6 3-30 0,15 0-10 16</inkml:trace>
  <inkml:trace contextRef="#ctx0" brushRef="#br0" timeOffset="7042.74">19706 3992 192 0,'4'-7'71'0,"-4"7"-55"0,0-3 15 16,0 3 5-16,-4 0 0 0,4 0 0 16,-3 0-6-16,3 0-2 15,-4 0-15-15,4 0 3 0,0-3 4 16,0 0-5-16,-4 0 2 15,4 3-4-15,0 0 2 16,0 0-4-16,0 0 1 16,0 0-3-16,0 0 0 15,0 0-1-15,0 0 0 16,0 0-2-16,0 0-1 16,0 0 1-16,0 0 3 15,0 0-2-15,0-3 1 16,0 3-3-16,0 0 2 15,0 0-2-15,0 0 0 16,0 0-1-16,0 0 2 0,0 0-1 16,0 0 0-16,0 0-3 15,0 0-2-15,0 0 3 16,0 0 2-16,0 0 0 16,0 0 0-16,0 0 1 15,0 0 1 1,0 0-3-16,0 15-3 0,0 1 2 15,0 22 0-15,0-4-1 16,4 20 1-16,0-10-2 16,-1 35-1-16,1-16 1 15,3 19-1-15,0-10 0 16,0-9 2-16,0-9-1 0,0-4-1 16,0-15-2-1,0-4-1-15,-3-2 2 0,3-7 2 16,-7-3 2-16,3-4 1 15,-3 1-16-15,0-6-6 16,0-1-33-16,0 1-15 16,0-4-34-16,0 3-12 15,0-5-33 1</inkml:trace>
  <inkml:trace contextRef="#ctx0" brushRef="#br0" timeOffset="7851.03">18753 5116 280 0,'-4'0'104'0,"4"0"-81"0,0 3 3 0,0-3-4 16,0 0-3-16,0 0 1 16,0 7 2-16,0-7 1 15,4 3-12-15,-1 3 7 0,8-6 2 16,-4 0 3-16,11 0 1 0,-4 0-5 16,14 0-1-16,-3 0-2 15,17 0 3-15,-10-6-2 16,11 3 1-16,-8-7 0 15,40-2 0-15,-15 2-5 16,29-9-3-16,-18 4 1 16,60-11 0-16,-29 4-1 15,44-6-1-15,-36 6-3 16,49-3 1-16,-42 6-2 16,50 0 2-16,-43 3-4 15,14 0 0-15,-32 4 1 16,15 2 2-16,-22 1-5 0,0 3-1 15,-14 2 0-15,-14 1 0 16,-10 0 0-16,-8 3 0 16,-11 0 0-16,-3 0 2 15,-7 0-6-15,-3 0-1 16,-8 0-12-16,-3 0-3 16,-1 0-17-16,-3 0-6 15,-6 0-30-15,-8-3-14 16,0 0-101-1</inkml:trace>
  <inkml:trace contextRef="#ctx0" brushRef="#br0" timeOffset="8438.26">19625 5293 304 0,'3'-13'115'0,"-3"13"-89"0,0-3 16 0,0 3 2 15,0 0-2-15,0 0 2 16,0 0-9-16,0 0-2 16,-3 6-18-16,-1 4 2 0,-3-1 3 15,3 4-5-15,-10 12 2 0,4-3-10 16,-8 25-4-16,0-9-5 16,-7 12 1-16,4-9 1 15,-4 0 0-15,4-6 0 16,3-3 0-16,4-7-5 15,0-3-1-15,3 0-11 16,4-10-3-16,0 1-10 16,0-3-2-16,3-1-11 15,1-3-5-15,3 1-29 16,-7-1-12-16,3-3-47 16</inkml:trace>
  <inkml:trace contextRef="#ctx0" brushRef="#br0" timeOffset="8810.11">19277 5356 268 0,'-18'-10'101'0,"18"10"-78"0,-7-9 26 0,7 9 9 15,0 0-22-15,0 0-8 16,0 0 1-16,0 0 1 15,7 3-16-15,1 3 7 0,9 1 3 16,-3 2-4-16,15 19 1 16,-8-9-10-16,11 22-2 15,-7-9-5-15,3 9-3 16,-3-7 0-16,0 4 1 0,-4-6-3 16,0-1 0-16,-3-6 1 15,-4 1 2-15,0-4-1 16,-3-3 2-16,0-4-2 15,-4-2 2-15,3-4-11 16,-6 1-4-16,3-4-16 16,0-3-5-16,-3 0-23 15,3-3-9-15,0 0-78 16,11-6-61 0,-8 0 81-16</inkml:trace>
  <inkml:trace contextRef="#ctx0" brushRef="#br0" timeOffset="9170.36">19979 5268 280 0,'4'-7'107'0,"-4"7"-83"0,0-3 24 0,0 3 4 15,0 0-7-15,0 0-2 16,0 0-9-16,0 0-4 16,0 0-16-16,0 0-7 0,0 6-2 15,0 1 3-15,0 8 3 16,0 1-6-16,3 13-1 0,1-4-4 16,3 22-3-16,-4-6 2 15,4 6 0-15,0-9-6 16,1 0-3-16,-1-7 1 15,0-2 0-15,-4-4-5 16,1-6-2-16,-1-3-15 16,1-1-6-16,-1-2-9 15,-3-4-4-15,0-2-96 16</inkml:trace>
  <inkml:trace contextRef="#ctx0" brushRef="#br0" timeOffset="9411.54">19738 5538 320 0,'7'-3'121'0,"-7"3"-95"0,28-19 18 0,-24 16 0 16,17-6-9-16,-3-4 0 15,14-3-14-15,-4 4-3 16,4-1-10-16,-4 1-5 0,1 2-2 15,-4 7-1-15,3-3 0 16,-7 3-25-16,4 3-8 16,-4 0-25-16,1 9-9 15,-5-9-85 1</inkml:trace>
  <inkml:trace contextRef="#ctx0" brushRef="#br0" timeOffset="9785.7">20330 5223 364 0,'0'-9'134'0,"0"9"-104"0,0-9 18 15,0 9 3-15,0 0-14 16,0 0 1-16,0 0-19 15,0 0-9-15,-4 9-6 0,4 0 1 16,-3 1 4-16,3 2-5 0,0 7 0 16,0-3 0-16,3 6 0 15,1-9-5-15,3 9-1 16,0-10 1-16,7 4 2 16,-3 0-2-16,7-7 0 15,6 4 3-15,1-4 3 16,-3-2-4-16,-5-1-1 15,-3-3-5-15,-3-3-1 16,0 0-22-16,-4 0-8 16,0 0-26-16,4 0-11 15,-8 0-100 1</inkml:trace>
  <inkml:trace contextRef="#ctx0" brushRef="#br0" timeOffset="10086.51">20578 5249 368 0,'-3'-16'137'0,"3"16"-106"0,0-10 15 16,0 10 1-16,-4 0-11 16,4 0-1-16,0 0-15 15,0 0-5-15,0 7-9 16,0-1 5-16,0 10 2 0,0 0-6 15,4 12-2-15,-1-6-3 16,1 22-2-16,3-9 1 16,0 12 1-16,0-9-6 0,7 0 1 15,-3-7-17-15,3 1-4 16,0-7-19-16,0-3-8 16,-3-3-16-16,3-4-9 15,-3 1-79 1</inkml:trace>
  <inkml:trace contextRef="#ctx0" brushRef="#br0" timeOffset="10737.32">21968 4619 280 0,'-11'-4'107'0,"11"4"-83"0,-7 0 26 0,7 0 6 16,0 0-8-16,0 0-1 16,0 0-7-16,0 0-2 15,0 0-21-15,0 0-6 0,0 4 0 16,0-4 2-16,3 6 2 16,1-3 0-16,3 3 1 15,0 1-4-15,11-1 0 16,-4 0-1-16,25-3 1 15,-14 0-2-15,28-3-1 0,-11 0-3 16,12-3 1-16,-12 0-4 16,1 0-2-16,-8 0 0 15,4 3-1 1,-7 0 0-16,0 0 0 16,-7 0-9-16,-4 0-4 0,-3 0-22 15,-4 0-8-15,0 0-28 16,0 0-10-16,-10 0-111 15</inkml:trace>
  <inkml:trace contextRef="#ctx0" brushRef="#br0" timeOffset="11470.32">23446 3421 236 0,'3'-28'88'0,"-3"28"-69"0,0-22 19 0,0 19 6 16,-3-3-1-16,-1-4 2 15,4 4-6-15,0 3-1 16,0-4-21-16,0 4-4 0,0 3 1 16,0 0 5-16,0 16 3 15,4 12-5-15,-4 10 0 16,0-6-8-16,3 34-1 16,1-13-4-16,-1 26-1 15,1-13 1-15,-1 29 2 16,4-20-1-16,-3 4 2 15,3-16-4-15,0 3-2 0,0-18 0 16,-7-1-1-16,4-9 0 16,-1-4 2-16,-3-5-10 15,4-4-4-15,-4 0-12 16,0-9-5-16,0 3-17 16,0-10-9-16,0 1-34 15,3-4-14-15,-3 0-33 16</inkml:trace>
  <inkml:trace contextRef="#ctx0" brushRef="#br0" timeOffset="11917.35">22949 4653 272 0,'-3'10'104'0,"3"-10"-81"0,0 0 5 0,0 0-4 16,0 0 6-16,0 0 6 15,3 0-4-15,1 0-2 16,10-4-16-16,-10 1 7 0,24-3 2 15,-7 3 4-15,32-3 1 0,-14-1 0 16,22-2 0-16,-12-1-9 16,29-5-1-16,-14-4-5 15,32-3 0-15,-22 9-3 16,11-9-1-16,29 0-8 16,-40 9 0-16,-14 4-1 15,4 3 2-15,11-1-1 16,-29 7 2-16,-14-9-7 15,-4 9-1-15,-7 0-16 16,-7 9-4-16,1-9-25 16,-15 10-10-16,-7 6-32 15,-4 2-12-15,4-8-55 16</inkml:trace>
  <inkml:trace contextRef="#ctx0" brushRef="#br0" timeOffset="12384.68">23410 4867 348 0,'0'-6'129'0,"0"6"-100"16,0 0 13-16,0 0 2 0,0 0-14 16,0 0 0-16,0 0-8 15,0 0-4-15,0 6-10 16,0 1-3-16,-3 15 1 0,3-3-1 15,-4 15 0-15,4-5-6 16,0 5 1-16,0-8-2 16,0-1 0-16,0-3 2 15,4 0 0-15,-1-3 0 16,4-4 2-16,-3-2-1 0,3 3 2 16,0-7-4-1,4-6 0-15,-1 4-4 16,8-7-1-16,-4 0-24 0,4-3-10 15,-4-1-26-15,7 1-8 16,-3-6-82 0</inkml:trace>
  <inkml:trace contextRef="#ctx0" brushRef="#br0" timeOffset="12742.67">23672 4883 312 0,'-10'-9'118'0,"10"9"-92"0,-7-7 19 16,7 7 2-16,0 0-8 16,-7 0 0-16,7 0-11 15,0 0-5-15,0 0-13 16,0 0-2-16,0 7-1 0,0-1 3 15,0 22 1-15,0-6-1 16,0 29-1-16,0-10 1 16,7 9 1-16,0-9-1 15,3 10-1-15,-2-10-8 16,6 22-2-16,0-16 0 16,0 9 2-16,0-11-22 15,0-1-8-15,-3-7-17 0,-4-5-4 16,0-4-13-16,-3-6-5 15,3-3-89 1</inkml:trace>
  <inkml:trace contextRef="#ctx0" brushRef="#br0" timeOffset="13853.31">19157 6260 248 0,'-7'0'93'0,"7"0"-72"0,-4 0 18 16,4 0 3-16,0 0-20 16,0 0-7-16,0 0 4 15,0 0 4-15,0 0-12 16,0 0 7-16,7 0 3 0,11 0 2 16,7 0 3-16,7 0-1 0,10 0 2 15,8-6-6 1,3 2-1-16,-7 1-2 0,4 0-2 15,6 0-2-15,1 3 1 16,-7 0-4-16,35-3-1 16,21 0-4-16,0 0 1 15,-21-1-2-15,43 1 2 16,-25 0-2-16,63-6 2 16,-38 2 2-16,74-5 2 15,-49 2-3-15,77-5-3 16,-60 2 0-16,82-12 1 15,-72 6-5-15,83-16-1 16,-75 10 2-16,78-13 1 16,-72 4 1-16,69-4 0 0,-72 12-5 15,36 1-1 1,-60 6 1-16,24 7 2 0,-49 2 0 16,17 7 2-16,-38 3-4 15,6 0-2-15,-27 3 2 16,-5 4 2-16,-24-1 0 15,-7 0-1-15,-14 1-2 16,-8-1 1-16,-3-6 3 16,-14 3 1-16,0 0-4 15,-7 0-1-15,-1 0-10 16,-3-3-3-16,-3 0-14 16,0 0-7-16,-1 0-27 15,-3 0-10-15,-3 0-60 16,3 0-27-16,0 0 15 15</inkml:trace>
  <inkml:trace contextRef="#ctx0" brushRef="#br0" timeOffset="14441.65">21996 6651 304 0,'0'-13'112'0,"0"13"-87"0,0-6 24 0,0 6 6 15,0 0-5-15,0 0 0 16,-4 6-12-16,4-6-6 16,-3 19-18-16,-4-3 7 15,-11 15 2-15,4 1-7 0,-15 40-4 16,5-15-7-16,-15 18-2 16,7-15-1-16,-11 28-2 15,11-18 1-15,-3 15-1 16,7-19 0-16,3-3 0 15,7-13-7-15,4-5-3 16,3-5-14-16,-3-11-7 16,3-4-13-16,4-6-5 15,0-3-11-15,0-7-2 16,4 1-88 0,3-14-48-16,0 1 92 0</inkml:trace>
  <inkml:trace contextRef="#ctx0" brushRef="#br0" timeOffset="14757.09">21461 6758 300 0,'0'-13'112'0,"0"13"-87"0,0-3 26 15,0 3 8-15,0 0-17 16,0 0-1-16,0 3-2 0,3-3 2 15,8 10-22 1,-4-4 5-16,11 25 3 0,-4-2-11 0,18 40-1 16,-7-12-5-16,28 25-1 15,-11-16-5-15,18 31-3 16,-13-18 0-16,6 0 1 16,-11-16-3-16,11-6-2 15,-10-10-12-15,7-12-5 16,-11-7-22-16,3-6-9 15,-14-3-22-15,-3-7-8 16,-7 1-92 0</inkml:trace>
  <inkml:trace contextRef="#ctx0" brushRef="#br1" timeOffset="19979.66">18827 4055 288 0,'4'0'107'0,"-4"0"-83"0,0 3 13 0,0-3 1 0,-4 3-7 16,0 0 2-16,-3 22-13 15,0-3-2-15,-7 26-10 16,4-14 8-16,-5 54 4 0,1-18 3 15,0 53 3-15,3-29-10 16,8 54-4-16,-1-34-7 16,18 27-2-16,18 26-1 15,11-28-2-15,6-26 1 16,-6-43 1-16,-11-14-10 16,7 4-2-16,-14-9-22 15,3 2-6-15,-10-9-25 16,3-9-10-16,-3-7-85 15</inkml:trace>
  <inkml:trace contextRef="#ctx0" brushRef="#br1" timeOffset="20985.04">24006 3525 244 0,'3'-31'90'0,"-3"31"-70"0,-3-19 19 0,3 19 3 15,-4 0-2-15,1-10 0 16,3 4-10-16,0 3-4 16,0 3-15-16,0-6-2 0,3 6-2 15,1 0 10-15,13 15 4 16,22 33 6-16,4-1 4 16,-15-6-4-16,22 41-2 15,-11-10-7-15,18 45-1 16,-15-23-8-16,4 64-1 15,-10-45 2-15,-15 39 4 16,-3-39-2-16,-15 35 3 16,-3-31-4-16,-7-4-1 15,0-22-6-15,-4-6-3 16,-3-15-3-16,4-17 1 0,-5-2-12 16,1-13-7-16,4-4-29 15,-1-15-13-15,7 0-34 16,-3-10-15-16,4-2-61 15</inkml:trace>
  <inkml:trace contextRef="#ctx0" brushRef="#br1" timeOffset="23102.28">24885 3721 212 0,'0'-19'82'0,"0"19"-64"0,0-13 13 0,0 13 1 16,0-3 0-16,0 0 4 16,0 0-3-16,0 0 2 15,0 3-19-15,0-7 0 0,0 4 0 16,0 3-2-16,0 0 2 0,0 0 0 15,0 10 2-15,0 2-6 16,0 20 1-16,0-17-6 16,0 17 1-16,0-7-3 15,0 7 0-15,0-7-1 16,0 6 2-16,0-5-3 16,3 2 0-16,1-6-1 15,-1 0 1-15,1 0 0 16,3-9 1-16,0-1 0 15,4-2 0-15,-4-1 0 16,11-6 0-16,-8-3-2 16,11-3 1-16,1 3-2 15,-1-9-1-15,0 2-4 0,-3 4 0 16,0 0-22-16,-4 0-11 16,0 3-18-16,-7 0-8 15,0 0-26-15,0 6-9 16,-3 4-22-1</inkml:trace>
  <inkml:trace contextRef="#ctx0" brushRef="#br1" timeOffset="23522.12">25140 3727 292 0,'0'-6'110'0,"0"6"-86"0,0 3 11 16,0-3 1-16,0 0-9 15,0 0-1-15,-4 6-8 16,4-3-3-16,0 13-9 15,0 0 3-15,4 3 3 0,-1 0 5 16,5 22 4-16,-5-7-9 16,11 29-2-16,-3-12-6 0,3 5-3 15,0-5 0-15,0-7-1 16,-3-6 0-16,7-4 2 16,-8-2-3-16,1-10 0 15,-4 0 1-15,0-6 0 16,0-4-11-16,0-2-3 15,1-4-22-15,-5-3-9 16,1 3-29-16,3-12-13 16,-7 6-49-1</inkml:trace>
  <inkml:trace contextRef="#ctx0" brushRef="#br1" timeOffset="24018.16">25470 3447 264 0,'-4'0'101'0,"0"0"-78"0,-3 3 17 0,4 3 3 15,-8 3-10-15,4 7 0 16,0 13-5-16,-4-1 0 15,4 3-16-15,4-2 4 0,-1 15 2 16,1-9-4-16,3 18 2 16,-7-9-5-16,7 26 1 15,0-14-9-15,7 10-2 16,-4-12-1-16,11-1 0 16,-3-8 0-16,14-4 0 15,-11-7-3-15,25-5 2 16,-14-4-10-16,10-6-3 15,-6-7-22-15,-1 1-7 0,-7-10-28 16,1 3-10-16,-5-6-61 16</inkml:trace>
  <inkml:trace contextRef="#ctx0" brushRef="#br1" timeOffset="24437.58">25859 3544 264 0,'0'-9'101'0,"0"2"-78"0,0 4 17 0,0 3 3 16,0 0-10-16,0 0 0 15,-3 10-3-15,-1 9-1 16,1 6-16-16,3 13-1 0,-11-7-1 16,8-2-6-16,-8 15-3 15,4-10-1-15,-4 10 1 16,1 1-3-16,-1 2 0 15,0-6 1-15,1 3 0 0,3-10-5 16,0 1-1-16,0-10-8 16,-1 4-4-16,5-14-12 15,-1 4-6-15,1-9-25 16,-1-4-11-16,1-3-57 16</inkml:trace>
  <inkml:trace contextRef="#ctx0" brushRef="#br1" timeOffset="24769.1">25665 3632 284 0,'-15'-6'107'0,"15"6"-83"0,0 0 10 0,0 0 0 15,0 6-10-15,0-6 0 16,7 10 0-16,-3 6 2 16,7 3-14-16,-1-1 0 0,4 14 1 15,1-10-3-15,2 10 2 16,-2-7-7-16,2 13-1 16,1-13-2-16,0 9-2 15,-4-5-2-15,4-1 1 16,-4-3-10-16,3 0-3 15,-2-9-17-15,-1 3-8 16,0-9-26-16,-7-1-8 0,0-3-61 16</inkml:trace>
  <inkml:trace contextRef="#ctx0" brushRef="#br1" timeOffset="25442.66">26154 3447 288 0,'0'0'107'0,"0"0"-83"0,0 0 8 16,0 0 1-16,0 0-12 15,0 0 0-15,3 9-3 16,-3 0 0-16,7 17-9 16,-7-7 1-16,11 18 3 0,-4-5-5 0,7 12 0 15,-3-16-4-15,3 7-3 16,0 0 0-16,0-1-1 15,-3-8 0-15,0-8 2 16,-1 1-12-16,-3-3-6 16,0-3-22-16,1-1-11 15,-1-2-23-15,-4-1-9 16,1 1-37 0</inkml:trace>
  <inkml:trace contextRef="#ctx0" brushRef="#br1" timeOffset="25657.16">25966 3793 272 0,'-4'0'104'16,"4"0"-81"-16,7 6 9 0,-7-6 1 0,11 0-8 16,-4 0 3-16,21-6-7 15,-6 3-1-15,17-6-11 16,10-14-5-16,-3 1-1 0,-7 7-4 15,-3-4 0-15,-8 3-19 16,-3 7-9-16,0 2-32 16,-11 4-11-16,7 3-55 15</inkml:trace>
  <inkml:trace contextRef="#ctx0" brushRef="#br1" timeOffset="26044.32">26434 3377 300 0,'0'-9'112'0,"0"9"-87"0,0 0 20 0,0 0 4 16,0 0-14-16,0 0 0 15,-4 9-16-15,4-6-4 16,-7 10-9-16,0 9-2 0,3 3 2 16,4 4-3-16,0 2 0 0,4-3 1 15,3 1 0-15,0-4-5 16,4-3-1-16,3-3 1 16,-3 0 2-16,6-10 0 15,-3 1 2-15,11-4-2 16,-7-6 2-16,-4 0-2 15,7-6 2-15,-3 3-15 16,3-13-5-16,-3 6-18 16,0 1-7-16,0 0-27 15,-4-4-11-15,-4 13-56 16</inkml:trace>
  <inkml:trace contextRef="#ctx0" brushRef="#br1" timeOffset="26375.72">26700 3368 312 0,'0'0'115'0,"0"0"-89"0,0 0 19 0,0 0 4 16,0 0-18-16,0 0-3 15,0 3-7-15,3 6-4 16,1 7-9-16,3 9-1 0,0 10 0 16,3 9 1-16,1 3 2 0,0-3-7 15,3-3-2-15,0-6-1 16,4-7 0-16,-11 1 0 16,4-7 2-16,-1-3-8 15,1-10-3-15,-4 1-20 16,0-1-8-16,-3-3-17 15,-1-2-6-15,1-1-91 16</inkml:trace>
  <inkml:trace contextRef="#ctx0" brushRef="#br1" timeOffset="26705.32">26746 3157 312 0,'7'-10'118'0,"0"10"-92"0,7 3 17 0,-7 4 3 16,0 2-10-16,4 1 2 16,3 5-11-16,25 17-4 15,0 3-13-15,7-1 2 0,0 1 2 16,-7 6-1-16,-14-3 0 15,-4-7-3-15,-7 23-1 16,1 9-5-16,-12-19-1 16,1-6-8-16,-11 3-2 15,-8 6-18-15,-2-6-7 0,-5-3-10 16,1-4-3-16,0 1-27 16,0 0-9-16,6-1-63 15</inkml:trace>
  <inkml:trace contextRef="#ctx0" brushRef="#br1" timeOffset="30308.4">22556 7066 192 0,'0'0'74'0,"0"0"-58"0,0 4 9 0,0-4 2 16,0 0-12-16,0 0-1 0,0 0-2 15,0 0 2-15,0 0-7 16,0 0 0-16,0 0 3 0,0 0-2 16,0 0 3-16,0 0 0 15,0 0 1-15,0 0 0 16,0-4 0-16,0 4-2 16,0-3 1-16,0 0 0 15,-4 0 1-15,4 0-4 16,-3 3-3-16,-1 0 2 15,4 0 0-15,0 0-6 16,0 6-2-16,0 0 0 16,0 7 0-16,0-4 1 15,0 4 2-15,0-3-3 16,0-1-2-16,4 0 2 0,-1-2 0 16,1-1 5-16,3-3 2 15,0 0 6-15,0-3 5 16,0 0 0-16,0-6-1 15,0 3-2-15,-7-7-1 16,4 1-1-16,-8-4 0 16,4 4-2-16,0-4-1 15,-7 4-3-15,0-1-1 16,4 1-1-16,-1 3 0 16,1 2-2-16,-1 11-2 15,-3-4-2-15,3 10-1 16,1-4-1-16,3 4 3 15,0-4 0-15,3 1 1 0,1-1-3 16,3-3 0-16,-7 1 2 16,7-4 0-16,0 0 3 15,0-3 1-15,0 0-1 16,1-6 1-16,-5 2 0 16,-3-5 3-16,0 3-1 15,-3-4 2-15,3 1-2 16,-8 2 2-16,8 1-2 15,-10 3 2-15,3 0-6 16,3 3-1-16,1 0-2 16,-1 3 0-16,4 0-18 15,0 3-7-15,0 1-24 16,0 2-10-16,0-2-38 16,4 5-17-16</inkml:trace>
  <inkml:trace contextRef="#ctx0" brushRef="#br1" timeOffset="31899.66">23006 6534 212 0,'0'-6'79'0,"0"6"-61"0,-3-3 17 0,3 3 3 16,0 0-5-16,0 0 3 15,0 0-5-15,0 0-1 16,-4 3-17-16,4-3-3 0,-4 15-3 16,4-2 5-16,0 9 3 0,0-3-2 15,-3 6 0-15,3-3-1 16,0 3 0-16,0-2-6 16,0 8-2-16,0-6-2 15,0 4 1-15,0-7 0 16,3 3 3-16,1-6-1 15,0 0 2-15,-1-4 0 16,4-2 3-16,0-4-1 16,7-2 0-16,-3-4-3 15,7-3-1-15,-4 0-3 16,7-3 1-16,-3 0-2 16,7-4-1-16,-7 4 1 0,3 0-1 15,-7 0-11-15,0 0-5 16,-3 0-14-16,-1 3-6 15,1 0-10-15,0-4-1 16,-4 4-6-16,0-3 1 16,0 0-76-1</inkml:trace>
  <inkml:trace contextRef="#ctx0" brushRef="#br1" timeOffset="32334.68">23272 6471 288 0,'-7'-16'110'0,"7"16"-86"0,-4 0 13 16,4 0 0-16,0 0-16 15,0 0-2-15,0 16 0 16,0 0 2-16,4 15-11 16,-1-6 3-16,8 13 3 0,-4-6 1 15,7 18 1-15,-3-6-5 16,7 35-3-16,-4-16-3 16,7 9-2-16,-10-15-1 15,3 0 2-15,-3-10-1 16,-1-3 2-16,-3-9-2 15,0-7 0-15,0-6-1 0,-3-3 0 16,3-3-2-16,-7 0 1 16,4-4-4-16,-1-2-2 15,-3-4-23-15,0-3-10 16,0 0-28-16,4-6-12 16,-4 0-52-1,7-6-58-15,3-1 63 16</inkml:trace>
  <inkml:trace contextRef="#ctx0" brushRef="#br1" timeOffset="32964.48">23708 6288 228 0,'0'-3'85'0,"0"3"-66"0,-7 0 14 0,7 0 2 15,-4 0-3-15,1 0 3 16,-1 0-2-16,1 0 0 15,-1 0-18-15,1 0 4 0,-5 3 4 16,5 0-3-16,-8 4 0 16,8-1-2-16,-15 16 0 15,7-3-3-15,-3 35-1 16,4-10-4-16,-1 15 1 0,4-11 0 16,3 21 3-16,1-12-5 15,10 25-1-15,0-19-4 16,14 0-1-16,-3-10 1 15,14-2 2-15,-7-10-3 16,7-4-2-16,-4-5-3 16,-3-7 1-16,-4-3-1 15,0-3 0-15,-10-3-9 16,3-4-3-16,-3-2-15 16,-1-7-7-16,-3 0-35 15,1-6-17-15,-1 0-80 16</inkml:trace>
  <inkml:trace contextRef="#ctx0" brushRef="#br1" timeOffset="33341.41">24052 6499 324 0,'0'-15'121'0,"0"15"-95"0,0-4 14 0,0 4-1 15,0 0-1-15,0 0 2 16,0 0-14-16,0 0-3 0,0 19-13 16,-7-3 0-16,0 16 1 0,3-7-2 15,-3 13 0-15,0-7-5 16,0 13-1-16,0-6 1 15,0 16 0-15,-1-10-5 16,1 3 1-16,4-9 0 16,-1 0 0-16,1-7-9 15,-4-3-2-15,3-6-12 16,1-3-5-16,-1-3-14 16,0-3-6-16,1-1-27 15,-1-9-12-15,4-3-51 16</inkml:trace>
  <inkml:trace contextRef="#ctx0" brushRef="#br1" timeOffset="33671.78">23892 6669 324 0,'0'-6'123'0,"0"6"-95"0,0 0 7 0,0 0-1 16,0 0-9-16,0 0 3 16,0 6-5-16,4-2-2 15,3 8-11-15,0-2 0 0,4 9 3 16,-1-1-3-16,8 8 2 16,-4-7-7-16,14 12-3 0,-10-6-1 15,7 10-1-15,-4-7-3 16,4 4 2-16,-7-7 1 15,0 0 0-15,-1-6-20 16,-3-3-7-16,1-4-19 16,-5-2-7-16,1-1-24 15,0-9-9-15,-4 0-44 16</inkml:trace>
  <inkml:trace contextRef="#ctx0" brushRef="#br1" timeOffset="33959.89">24342 6455 356 0,'0'-3'132'0,"0"3"-103"0,0 3 7 0,0-3-4 15,0 16-12-15,0-3-1 16,4 18-5-16,-1-6 1 15,5 13-8-15,2-6-2 0,-6 9-1 16,3-7-2-16,3 13-2 16,-2-12 1-16,2 6-1 15,-3-6-7-15,0-4-3 16,0-6-21-16,-3-3-10 16,0-3-16-16,-1-6-7 15,1 0-80-15</inkml:trace>
  <inkml:trace contextRef="#ctx0" brushRef="#br1" timeOffset="34194.65">24215 6755 296 0,'3'3'112'0,"-3"-3"-87"0,18 3 11 15,-18-3-2-15,14 0-10 16,-3 0 0-16,10-3-7 15,-3 0-2-15,3-7-9 16,0 4-4-16,4-1 1 0,-7 1-7 0,7-3 1 16,-4 2-30-16,0 4-11 15,1 0-45-15,-5 3-21 16,1 0-4 0</inkml:trace>
  <inkml:trace contextRef="#ctx0" brushRef="#br1" timeOffset="34527.37">24598 6383 288 0,'0'-3'110'0,"0"3"-86"0,0 0 24 0,0 0 7 15,0 0-14-15,0 0-1 0,0 3-10 16,0 0-2-16,0 16-15 15,0-3-3-15,-4 18-3 0,4-5-3 16,0 8-3-16,0-8 0 16,0 2 1-16,0-6-3 15,4 1 0-15,-1-7-1 16,8-1 0-16,-1-2 2 16,12-3 0-16,-5-4 2 15,8-6 1-15,0 1-1 16,-4-4-2-16,1 0-8 15,-5-4-5-15,1 1-18 16,-4 0-7-16,0 0-24 16,-3 0-11-16,0 0-78 15</inkml:trace>
  <inkml:trace contextRef="#ctx0" brushRef="#br1" timeOffset="34843.39">24860 6386 356 0,'0'0'132'0,"0"0"-103"0,0 3 7 0,0 3-4 16,0 4-3-16,3 6 2 15,-3 2-8-15,0-2-3 16,8 19-12-16,-8-7-1 0,3 10 0 0,1-6-3 15,-1 8-1-15,1-8-1 16,-1 6-2-16,1-4-2 16,-1-2 1-16,1-4-6 15,-1-2-3-15,1-8-16 16,0-2-9-16,-1-3-12 16,1-7-4-16,3 0-27 15,-4-6-11-15,4 0-36 16</inkml:trace>
  <inkml:trace contextRef="#ctx0" brushRef="#br1" timeOffset="35142.61">24949 6298 332 0,'10'6'126'0,"-10"-6"-98"0,32 13 23 0,-28-10 5 16,20 13-15-16,15 15-1 16,-7 4-12-16,-3-7-5 15,6 16-13-15,-7-6 2 0,4 6 2 16,-7-6-1-16,-7 6 2 16,0-9-8-16,-8 9-2 15,-3-6-10-15,-7 6-4 16,0-7-20-16,-7 8-6 15,4-8-22-15,-11 4-9 0,3-6-30 16,-7 0-13 0,0-7-27-16</inkml:trace>
  <inkml:trace contextRef="#ctx0" brushRef="#br2" timeOffset="45411.41">20652 4404 252 0,'4'-6'96'0,"-4"0"-75"0,7 3 6 0,-7 3-4 15,4-7-9-15,-1 4 2 16,1 3-7-16,-1 0-1 16,1-6-4-16,3 6 4 0,0-3 4 15,-3 3 5-15,3-7 4 16,0 4-5-16,3 0 1 15,1-3-6-15,3-1-1 16,11-2-4-16,-4 0-1 16,11-4-1-16,-3 0 2 15,2-9 1-15,1 0 1 0,0-6 0 16,4-4 2-16,10-5-1 16,7-4 0-16,7 3-3 15,4 3 1-15,-4 4-4 16,1-1 0-16,-8 7 1 15,10-7 0-15,8 4 0 16,7 0 2-16,0-4-3 16,-10-2 0-16,-1-1-1 15,0-3 1-15,8-6 0 16,6 0 1-16,1 3 2 16,-4 6 1-16,-7 4-3 15,0-4-1-15,-4 4-1 16,7 2 1-16,4 1 4 0,0 3 4 15,-3-7-11-15,-11 10-2 16,3-9 1-16,-3 2 2 16,7 1 2-16,7-7 3 15,0 7-5-15,-15 3-3 16,-2 0 1-16,-1-1 2 16,0 1 0-16,4 3-1 15,7 6-2-15,0-3 1 16,-4 7 5-16,-3-1 2 15,-11 4-2-15,0-7-1 16,0 7 1-16,4-7 0 16,7 6-2-16,0 4-2 15,-11 3 1-15,0 3-1 0,-7 0 0 16,-3 0 0 0,-8 0 0-16,1 0 2 0,-1 0 3 15,0 0 2-15,1-6-6 16,3 6 0-16,0 0-1 15,-4 0 0-15,1 6 0 16,3-6 2-16,-4 3-1 16,4 3 2-16,-10 1-2 15,2-4-1-15,-2 6 3 16,-1-2 0-16,-3-7-1 16,0 3-2-16,-4 3 1 15,0-6 1-15,-3 6-3 16,0 4 0-16,0-7 1 15,-1 6 2-15,1 1-1 0,0 2 2 16,3 7-4-16,0-6 0 16,-3 3 1-16,0-1 0 15,3-5-3-15,-3-1 2 16,-1-2 1-16,1 2 0 16,-4-6 2-16,0 4 1 15,-3-7-4-15,-4 3-1 16,0-3-10-16,0 6-5 15,-3-6 0-15,-1 3 0 16,1 0-12-16,-4 7-4 16,0-7-27-16,0 3-12 15,0 4-100 1</inkml:trace>
  <inkml:trace contextRef="#ctx0" brushRef="#br2" timeOffset="46522.06">19203 2735 252 0,'-4'-22'93'0,"4"22"-72"0,-3-13 16 0,3 13 4 15,0-10-4-15,0 10 0 0,0-6-5 16,0 0-2-16,0 3-17 15,0 3 5-15,0-7 5 0,0 4-8 16,0 13-3-16,0-10 6 16,3 25 5-16,-3-6-8 15,4 6-3-15,-1-3-3 16,4 10-1-16,-7-7 0 16,7 3 0-16,-3-9-2 15,3 3-1-15,4-3-3 16,-8 0 1-16,4-10 4 15,8 1 6-15,-8 6-1 16,10-16 3-16,-2 3-4 0,9-3-1 16,-2 0-6-16,6-3-1 15,-3 3-3-15,0 0-1 16,-4 0-1-16,-3 0 0 16,-1 0-5-16,1 0 0 15,-11 0-15-15,4 0-5 16,-1 0-13-16,-3 0-5 15,1 0-15-15,2 0-5 16,-10 0-38-16,7 0-16 16,-3 0-10-1</inkml:trace>
  <inkml:trace contextRef="#ctx0" brushRef="#br2" timeOffset="47002.89">19557 2665 280 0,'-7'-9'107'0,"7"9"-83"0,-3-6 17 16,3 6 2-16,0 0-6 15,0 0 1-15,0 0-6 16,0 0 0-16,0 0-18 16,0 0-1-16,0 0 0 0,0 0 2 0,0 15 3 15,0-5 1-15,3 15 3 16,4-6-6-16,-3 19 1 16,-1-7-6-16,4 32 1 15,0-19-7-15,4 29-1 16,-4-17-2-16,7-2 1 15,-7-7 0-15,4-3 3 16,0-3 1-16,-1-6 3 16,-3-10-3-16,1-3-2 15,-1-3-2-15,-4-3 0 16,1 0-2-16,-1-7-1 16,1 1 1-16,-1-1 1 15,-3-3-1-15,0 4-1 16,0-10-24-16,0 3-9 0,0-3-43 15,0 0-16-15,0 0-108 16</inkml:trace>
  <inkml:trace contextRef="#ctx0" brushRef="#br2" timeOffset="48172.36">19313 5872 232 0,'0'10'88'0,"0"-4"-69"0,0 0 4 0,0-6-4 16,0 0-4-16,0 0 4 16,7 4 4-16,-7-4 3 15,10-4-13-15,1 1 10 0,24-12 6 16,19-14-6-16,6-15-4 0,28-28-10 15,22-7-4-15,0 3-3 16,21-3-2-16,11-2-4 16,-7-4-2-16,10-7-24 15,-7 7-10-15,-6 22-109 16</inkml:trace>
  <inkml:trace contextRef="#ctx0" brushRef="#br2" timeOffset="49223.4">23109 5457 224 0,'-4'-4'85'0,"4"4"-66"0,-7 7 8 16,7-7 0-16,-3 3-10 16,-1 3 1-16,1-3 0 0,-1 0 3 15,1 1-11-15,3-4 5 0,-4 3 5 16,4-3-2-16,0 0-1 15,0 0-3-15,0 0-1 16,0 0-5-16,0 0 0 16,0 0-5-16,11-13 0 15,-4 4 10-15,35-23 6 16,-10 7-8-16,25-32-1 16,-11 7-8-16,39-23-4 15,-21 7-19-15,24 3-9 16,15-9-68-16,-7 9-29 15</inkml:trace>
  <inkml:trace contextRef="#ctx0" brushRef="#br2" timeOffset="50920.08">20660 3034 236 0,'-4'-10'88'0,"4"10"-69"0,-7 0 22 0,7 0 6 15,-4 0-3-15,1 0 1 16,3 0-11-16,0 0-4 16,-7 4-17-16,7-4 1 0,0 0 0 15,0 0-3-15,0 0-1 16,0 0 2-16,0 6 3 16,0-6-4-16,7 0 1 15,-7 3-1-15,10 3 3 16,-2-6 2-16,13 3-1 15,-3-3-3-15,17 0-2 16,-3 0-2-16,7-3 0 16,-7 3-2-16,3 0-1 15,-6-6-3-15,3 3 1 16,-11 3 0-16,0-6 3 16,-3 2-3-16,-1 4 0 0,-6-6 1 15,0 3 2-15,-4 3-3 16,0 0-2-16,0 0-3 15,-3 0 1-15,3 0-4 16,-7 0-1-16,3 0-33 16,1 0-11-16,-1 0-37 15,1 0-15-15,-1 0-73 16</inkml:trace>
  <inkml:trace contextRef="#ctx0" brushRef="#br2" timeOffset="52045.93">23885 4184 328 0,'-3'-3'123'0,"3"3"-95"0,-4 0 9 0,4 0-2 15,0 0-11-15,0 0 0 16,-3 0-4-16,-1 0-3 16,4-4-9-16,0-5 4 0,4-10 1 15,-1 3 0-15,11-15 2 16,-7 2-2-16,22-8 2 16,-8 2-6-16,39-9-1 0,-14 9-4 15,18-25-3-15,18-12 0 16,6 3 1-1,4 6-6-15,-21 28-1 0,-14 3 2 16,3 10 3-16,-14 7-23 16,-3-1-12-16,-8 6-31 15,-6 10-13-15,13 10-88 16</inkml:trace>
  <inkml:trace contextRef="#ctx0" brushRef="#br2" timeOffset="54328.55">21514 2555 196 0,'0'-3'74'0,"0"3"-58"0,0 0 18 0,0 0 4 15,0 0-7 1,0 0 2-16,-7 0-6 0,3 0 1 16,1 3-16-16,-1-3 6 0,1 0 5 15,-1 3 1-15,0 0 1 16,-3 7-14-16,0 5-4 15,4-5-1-15,-4 25 1 16,-4-7 1-16,0 13 0 16,-3-6 2-16,4 18 1 15,2-9-1-15,8 26-1 16,-7-14-1-16,14 10 0 16,-7-18-4-16,11 2-1 15,0-12-1-15,6 3 1 16,-2-13-4-16,-5 1 0 15,1-7 3-15,3-4 3 0,-3-2-2 16,-1-3-2-16,1-4 0 16,-4-2 1-16,0-1-8 15,0-3-1-15,-3 0-27 16,-1-3-13-16,1 0-33 16,3 0-12-16,-7 0-52 15</inkml:trace>
  <inkml:trace contextRef="#ctx0" brushRef="#br2" timeOffset="54763.31">21897 2753 260 0,'0'-6'96'0,"0"6"-75"0,-4 0 14 0,4 0 3 16,0 0-2-16,0 0 0 16,0 0-2-16,0 0-1 15,0 0-18-15,0 0-2 0,-7 6-2 16,0 4-4-16,-4 6-2 0,1 3-2 15,-8 6 0 1,4-3-2-16,-8 22-1 0,5-3 1 16,-1 12-1-16,4-8 0 15,0-1 2-15,-1-3-3 16,5-10 0-16,-1 1 1 16,4-7 2-16,0-6-10 15,0-4-4-15,0 4-10 16,3-6-1-16,-3 0-15 15,4-4-3-15,-1 0-27 16,1-9-11-16,-1 0-40 16</inkml:trace>
  <inkml:trace contextRef="#ctx0" brushRef="#br2" timeOffset="55072.92">21595 2813 244 0,'-7'-6'90'0,"7"6"-70"0,-3 0 26 0,3 0 5 16,0 0-17-16,0 0-5 15,0 3 3-15,0 3 3 16,7 10-18-16,0-6 4 0,14 5 0 15,-10 4-7-15,14 10-3 16,-4-4-6-16,11 22-2 0,-4-12-1 16,8 9-2-16,-5-9-2 15,-2 6 1-15,-4-16-30 16,-1 6-14-16,-2-6-131 16</inkml:trace>
  <inkml:trace contextRef="#ctx0" brushRef="#br2" timeOffset="56340.65">22148 2744 200 0,'7'-16'77'0,"-7"16"-60"0,0-9 13 0,0 9 1 16,0-6 1-16,0 2 4 15,0 4-1-15,0 0 1 0,0 0-19 16,0 0-1-16,-3 4 0 0,3 2-2 16,0 10 0-16,0-4-4 15,0 10-1-15,0-3-3 16,3 6 1-16,1-3-4 15,3 10-2-15,-3-7 0 16,3 13 1-16,0-10-1 16,3 4-1-16,-3-13 1 15,1 0-1-15,-1-4 0 16,-4 1 2-16,4-3-14 16,-7-4-5-16,4-3-31 15,-4 4-11-15,0-10-89 16</inkml:trace>
  <inkml:trace contextRef="#ctx0" brushRef="#br2" timeOffset="56613.08">22042 2930 276 0,'4'-6'104'0,"-4"6"-81"0,14-4 18 0,-14 4 2 16,10-6-10-16,-3 3-2 15,15 3-13-15,-5-6-4 0,15 3-8 16,-10-4-4-16,9 4 1 0,-2 0-2 16,-1 0 2-16,-3 3-20 15,0 0-6-15,0 0-23 16,-8 3-11-16,1-3-83 15</inkml:trace>
  <inkml:trace contextRef="#ctx0" brushRef="#br2" timeOffset="57016.18">22499 2650 280 0,'4'-16'104'0,"-4"16"-81"0,0-3 12 0,0 3 0 16,0 0-6-16,0 0 1 16,0 3-11-16,0 3-4 15,-4 10-8-15,1-7 2 0,-1 16 1 16,4-6-1-16,0 0 0 15,0 0-5-15,0 0-1 16,0-3-1-16,0 0 1 16,0-4-4-16,4 1 0 15,-4-4-1-15,3 1 0 16,1-1 4-16,3-9 1 0,0 6-1 16,4-6 1-16,-1 0-2 15,4-6-1-15,-3 6-6 16,0 0-4-16,-1-6-23 15,4 6-9-15,-10 0-27 16,3 0-11-16,0 0-48 16</inkml:trace>
  <inkml:trace contextRef="#ctx0" brushRef="#br2" timeOffset="57377.5">22666 2650 264 0,'-7'-10'99'0,"7"10"-77"0,-4 0 18 0,4 0 2 16,-3 6-13-16,-1-6-5 15,1 19-7-15,-1-9-3 16,0 15-8-16,4-6 5 0,0 6 4 15,0-3-3-15,4 10-2 16,0-7-3-16,3 3 0 16,-4-3-4-16,4 4-2 15,0-4 0-15,0 3-1 16,1-9 0-16,-1 3 0 0,0-9 0 16,0-1 0-1,-4 1-16-15,1-4-6 16,-1 1-16-16,-3-4-4 0,0 1-32 15,0-14-15-15,0 4-28 16</inkml:trace>
  <inkml:trace contextRef="#ctx0" brushRef="#br2" timeOffset="57720.57">22772 2391 284 0,'18'-6'107'0,"-4"6"-83"0,11 6 15 0,-15 4 1 16,1-1-5-16,0 1 4 15,6 24-8-15,-2-9-2 16,6 32-16-16,-10-13 8 0,6 16 2 15,-3-16-3-15,1 16 1 16,-5-16-6-16,-3 19-1 16,-3-12-8-16,-4 15-4 15,0-16-10-15,-4 1-3 16,1-17-18-16,-1 4-7 16,1-13-19-16,-1 0-7 15,1-3-80 1,6-6-63-16,1 0 78 0</inkml:trace>
  <inkml:trace contextRef="#ctx0" brushRef="#br2" timeOffset="60917.87">863 12948 280 0,'0'0'107'0,"0"3"-83"0,-3 1 15 0,3-4 3 15,0 0-14-15,0 3-4 16,0 0-7-16,3 3-1 16,1-3-9-16,3 0 7 0,0 1 5 15,3 2-1-15,5-3 1 16,9 0-1-16,5-3 0 15,3 0-3-15,14-3-1 16,11-3-4-16,-4-4 1 0,0 4-4 16,-11 0 1-16,4-1-7 15,8 1-1-15,-12 3 4 16,1 0 2-16,-1 0 0 16,-13 3-1-16,-1 0-3 15,-7 0-2-15,0 0 1 16,-3 0 1-16,-11 0-1 15,0 0 2-15,0 0-7 16,-7 0 1-16,4 0-32 16,-4 0-14-16,-4-4-50 15,4 1-22-15,-3-3-42 16</inkml:trace>
  <inkml:trace contextRef="#ctx0" brushRef="#br2" timeOffset="61264.03">1164 13487 352 0,'0'0'132'0,"0"0"-103"0,0 0 7 0,4 0-4 0,3 0-3 16,7 3 2-16,4-3-5 15,3 0-2-15,0-3-13 16,4 0 2-16,4 0 1 0,17-4-10 16,-7 1-1-16,17-3 1 15,1-1 5-15,3-2-5 16,-10-1-2-16,-7 4-21 15,-1 2-10-15,-6 4-40 16,-8 0-16-16,11 0-90 16</inkml:trace>
  <inkml:trace contextRef="#ctx0" brushRef="#br2" timeOffset="62255.39">2671 12882 328 0,'0'0'123'0,"0"3"-95"0,0-3 7 0,0 0-1 16,3 3-13-16,4 1 0 16,8-1-3-16,-5-3 0 15,1-3-9-15,3-4 6 0,-3-9 4 16,3-9 1-16,4-13 3 16,-1-6-4-16,5-6-2 15,6 0-5-15,-10-10-2 16,3-16-4-16,-10-12-1 15,-1 3-3-15,-3-3 1 16,-17-20-2-16,-1-2-1 16,-3 6-2-16,0 10 1 15,-4 2-10-15,-10 1-3 0,-4 3-2 16,-7 6 2-16,-7 13 6 16,-8 12 2-16,1 6 1 15,-7 11 1-15,14 5 0 16,0 3 0-16,14 13 5 15,-7 7 1-15,14 6-3 16,4 6-1-16,3 9-2 16,15 16 3-16,3 19-2 15,0 10 1-15,10 12 0 16,15 16-2-16,11 38 3 16,27 6 0-16,8 15 1 15,4 14 2-15,-12-20 10 16,1-15 4-16,-3-10-1 0,9-6 1 15,-9-16-9-15,3-12-2 16,-15-16-1-16,-3-13 0 16,-3-6-5-16,-15-13 1 15,-3-5 0-15,-4-8 2 16,-3-2-1-16,0-4-1 16,-4 1 1-16,-7-4-1 15,-4 0-16-15,5-2-6 16,-1-1-27-16,-4-3-11 15,4-3-76-15,4-10-35 16,3-3 41 0</inkml:trace>
  <inkml:trace contextRef="#ctx0" brushRef="#br2" timeOffset="62558.92">3334 12463 368 0,'-4'0'137'0,"-3"3"-106"0,7-3 8 15,0 0-1-15,0 0-18 16,0 3-3-16,0 4-8 16,7 2-1-16,-7 4-5 15,4-1 0-15,3 4 3 0,0 3-3 0,4 0 0 16,-4 0-3-16,10 3-1 15,-6 3-10-15,7 3-3 16,-1 1-22-16,5-4-9 16,-8-6-16-16,-4-7-7 15,-2-12-7-15,-8-12-2 16,0-13-23 0</inkml:trace>
  <inkml:trace contextRef="#ctx0" brushRef="#br2" timeOffset="62709.5">2997 12038 324 0,'-18'6'121'0,"15"-3"-95"0,3 4-6 0,3-1-11 0,4-3-20 16,4 0-3-16,10 0-22 16,8 0-9-16,10 1-75 15,0 2-33-15</inkml:trace>
  <inkml:trace contextRef="#ctx0" brushRef="#br2" timeOffset="63277.9">3763 12482 212 0,'7'19'82'0,"-4"-13"-64"0,-3 4 29 15,0-4 9-15,0-3 2 0,0 0 2 16,-3 4-4-1,-1-4-2-15,1 0-30 16,-5 0 6-16,1 0 3 0,0 0-4 0,0-3 0 16,0 0-12-16,-11 0-3 15,1-3-6-15,3 0 0 16,-1-6-7-16,-6-4-1 16,3-6 0-16,4-12 2 15,0-14-3-15,3-5 0 16,4 0 1-16,7 6 2 15,4 6-1-15,-1 9-1 16,8 7-2-16,0 3-1 16,3 10 2-16,7 9 2 15,0 9 0-15,1 7 2 16,2 9-2-16,1 4-1 16,-4-4-2-16,4 0 1 15,0-3 1-15,3-6 0 0,-10-7 0 16,-4-5 0-16,8-8 0 15,2-11 0-15,-6-11 4 16,7-2 2-16,-7 0-5 16,-4 6 0-16,4 3-1 15,3 6 0-15,4 7 0 16,7 12 0-16,-8 19 0 16,-2 10 2-16,-1 3-6 15,0 0-1-15,-3-4-9 16,0-2-2-16,-4-4-11 0,-4-3-5 15,-2 1-25-15,-1-1-9 16,3 0-38 0,-3 3-16-16,4 7-22 15</inkml:trace>
  <inkml:trace contextRef="#ctx0" brushRef="#br2" timeOffset="63909.41">3032 13273 280 0,'0'-10'104'0,"0"10"-81"0,0 0 14 0,0 0-1 15,7 3-2-15,-3 4 2 16,3 5 3-16,4 10 2 15,-1 7-22-15,-6 2 3 0,-1 7-1 16,-6 6-5-16,-8 16-1 16,-3 12-3-16,3 4 0 15,-10-7-6-15,0-6-4 16,3-6-1-16,1-10-1 16,-5-6 2-16,8-9 1 0,0-7-4 15,3-6 1 1,1-3-11-16,3-7-5 0,3 1-19 15,-7-7-7-15,4-6-20 16,4-4-6-16,-1 1-90 16,8-10-43-1,-1-6 100-15</inkml:trace>
  <inkml:trace contextRef="#ctx0" brushRef="#br2" timeOffset="64223.94">2720 13462 312 0,'0'-3'118'0,"-3"6"-92"0,6-3 17 0,1 3 1 15,3 0-4-15,0 0 0 16,7 4-4-16,4 2-2 16,7 7-19-16,14 3 2 0,11 6 1 15,13 13-6-15,-2 9-2 16,2 3-3-16,-9 1-2 15,-1-4-1-15,3-6 0 16,-6-6-5-16,0-7 1 16,-11-3 0-16,-4-6 0 15,-3-3-7-15,-4-4-3 16,-6-2-23-16,-8-4-11 16,4-3-21-16,-4-3-8 15,0 0-72 1,4-9-58-16,-4-7 82 0</inkml:trace>
  <inkml:trace contextRef="#ctx0" brushRef="#br2" timeOffset="64659.93">3483 13569 296 0,'-18'6'110'0,"14"-3"-86"0,-6 0 18 0,10-3 3 15,0 0-9-15,0 0 2 16,0 0-16-16,0 0-3 15,3 0-11-15,8 4 8 0,3-4 4 16,4 0-4-16,7-4 1 16,3 1-4-16,7 0 0 15,-6 0-1-15,-1-3 0 16,4-1-9-16,0 1-1 16,-4 0-2-16,1 0 2 15,-1-1-1-15,0 1-1 0,1 3 1 16,-15 0 1-1,4-1-17-15,-4 1-4 0,-4 0-29 16,-3 0-9-16,1 0-23 16,-5 0-8-16,4-7-62 15</inkml:trace>
  <inkml:trace contextRef="#ctx0" brushRef="#br2" timeOffset="65063.04">3695 13361 292 0,'-7'16'110'0,"7"-13"-86"0,0 3 27 0,0-6 5 16,0 0-15-16,4 6-3 16,-1 1-5-16,8-1-1 15,0-3-17-15,-1 0-2 0,-3 1 0 16,7-1-5-16,4 0-2 15,3 0-1-15,1 0-1 16,6 0 2-16,-7 0 3 16,4 4 5-16,3 2 1 15,-6 4-2-15,3 3 0 16,-4-1-5-16,-7 7-3 16,0 0-2-16,-3 0-3 15,-4 4 1-15,-4 2 1 16,-3 0-1-16,-3 4-1 15,-4-4 1-15,-4-3-1 0,1-3-3 16,2-3 0-16,5-3-12 16,-4-3-5-16,3-4-31 15,1-3-15-15,6-9-75 16,4-6-41 0</inkml:trace>
  <inkml:trace contextRef="#ctx0" brushRef="#br2" timeOffset="65635.06">4298 13162 260 0,'-7'-12'99'0,"3"9"-77"0,-3-4 15 0,4 7 3 16,-5-3-7-16,1 0 1 15,4 0-2-15,-1 0 0 16,-6 0-17-16,3 3 9 0,7 0 5 15,-4 9 9-15,-3 10-16 16,3 9-5-16,1 10-6 16,3 6-2-16,0 4-5 15,3-1-3-15,4 0 4 16,-3 0 4-16,7-3-3 16,3 1-1-16,4-11-2 15,3-5-3-15,7-11 5 16,11-11 1-16,4-10 4 15,-1-10 4-15,1-6-4 16,-4-9 2-16,-7-10-3 16,-4-19 0-16,-10-6 1 15,-11-6 4-15,-4 6-6 0,-10 9 0 16,-7 7-2-16,-21 6 1 16,-8 10-6-1,-3 9-3-15,-7 9-13 0,3 7-5 16,4 6-18-16,4 6-8 15,13 7-27-15,4 2-11 16,15 7-114 0</inkml:trace>
  <inkml:trace contextRef="#ctx0" brushRef="#br2" timeOffset="68184.4">5354 11521 244 0,'-7'-16'93'0,"3"13"-72"0,1-6 11 0,-4 9 1 16,7-3-9-16,0-1 0 15,0 4-4-15,0 0-3 16,0 0-9-16,7 4 6 0,0 2 5 16,4 6 3-16,-4 4 2 15,7 9-7-15,0 7 0 16,0 18-1-16,0 17-1 16,1-1-7-16,-1-3-5 15,7-10 0-15,-14-5 0 16,0-8-4-16,4-2 1 15,0-9 2-15,-1-4 1 16,1-6-1-16,3-4 1 16,4-2 2-16,-1-3 4 15,8-4 0-15,-14-6 2 0,7-3-2 16,6-4 0-16,-2 1-5 16,2-3-1-16,5-1-6 15,-8 1 0-15,4 2 3 16,0 1 4-16,0 3-1 15,-1 0 0-15,-6 0-17 16,-7 0-7-16,3-1-17 16,-7 4-4-16,4 0-10 15,-1-3-5-15,-10 0-7 16,0 0 0-16,0 0-62 16</inkml:trace>
  <inkml:trace contextRef="#ctx0" brushRef="#br2" timeOffset="68559.34">5719 11483 336 0,'-7'-3'126'0,"7"6"-98"0,0 0 10 0,0-3 6 16,11 19-19 0,-4 7-3-16,3 5-2 15,12 16-12-15,3 23 2 0,10 5 3 0,11 1-5 16,-7 6 0-16,4 15-4 16,-4 1-1-16,-4-10-3 15,-7-12-3-15,-6-10 2 16,2-16 0-16,-9-9 1 15,-1-6 2-15,-4-10-3 16,-2-6 0-16,-1-3-17 16,0-7-8-16,-4-5-4 15,1-4-2-15,-1-7-24 16,-3-2-11-16,4-7-78 16</inkml:trace>
  <inkml:trace contextRef="#ctx0" brushRef="#br2" timeOffset="68904.75">6191 11978 352 0,'-4'3'132'0,"4"0"-103"0,0-3 16 0,0 0 0 16,0 0-16-16,0 3-2 16,4 7-12-16,6-4-2 15,4-3-7-15,11 0 3 0,4-3 3 16,6-3-4-16,11-3 0 16,-7-7-4-16,0 1-1 0,-3-1-1 15,-5 1-2-15,1-1 3 16,-10 4 0-16,-1-1-30 15,-3 4-14-15,-1-1-19 16,-6-2-6-16,7 0-41 16,-1-4-17-16,8 0 4 15</inkml:trace>
  <inkml:trace contextRef="#ctx0" brushRef="#br2" timeOffset="69686.35">6800 11159 80 0,'0'-3'33'0,"-3"0"-26"0,3-1 27 0,0 4 10 16,-4 0 1-16,4-3 0 15,-7 0-5-15,4 3-2 16,3 0-21-16,-4 0 10 0,0 0 5 16,1 0-1-16,-1 0-1 15,-3 6-3-15,0 1-2 16,4 5-6-16,-1 7-1 15,4 16-6-15,0 15-2 16,7 4-4-16,4-1-1 16,7 7 3-16,6 16 5 15,8 18-3-15,4-2 2 0,-1-10-3 16,1-10 2 0,-1-6-6-16,-10-6-1 0,0-3-2 15,-1-13 1-15,5-6-2 16,-4-10-1-16,-11-6-2 15,7-6 1-15,0-7-6 16,1-2 0-16,-5-4-17 16,1-3-4-16,-4 0-24 15,0-3-9-15,-3-1-69 16,3-2-59 0,-3 3 70-16</inkml:trace>
  <inkml:trace contextRef="#ctx0" brushRef="#br2" timeOffset="70078.95">7162 11206 296 0,'0'-3'110'0,"0"3"-86"0,0 0 16 0,0 0 0 16,0 3-13-16,0 7-1 16,0 5-4-16,3 17-2 15,1 6-10-15,3 6 0 0,0 0 1 16,0 0-6-16,0 6-1 0,0 7 0 16,-3 12 2-1,3-15-5-15,-3 18-1 0,3-9 0 16,3-9 0-16,-6-10-5 15,-1-6 1-15,1-7-5 16,-4-5 1-16,0-4-7 16,0-7-3-16,0-2-12 15,0-4-6-15,0-5-10 16,0-8-4-16,-4-2-30 16,1-3-11-16,-1-7-5 15</inkml:trace>
  <inkml:trace contextRef="#ctx0" brushRef="#br2" timeOffset="70437.59">7024 11376 252 0,'-11'-16'96'0,"4"10"-75"0,3-3 17 0,1 6 3 16,3-1-11-16,0 4 0 16,0 0-4-16,7 4-1 15,7 5-14-15,0 10 7 0,4 6 2 16,3 3-2-16,4 4 0 16,7 3-10-16,3 2-5 0,15 11 0 15,-4 8 0-15,4 4-1 16,-1 0-2-16,-10-6 1 15,0-7-1-15,-3-6 0 16,-11-6 0-16,-4-7-27 16,-3-6-9-16,-4 0-17 15,0-9-5-15,-3-4-51 16,3-9-63 0,7-9 51-16</inkml:trace>
  <inkml:trace contextRef="#ctx0" brushRef="#br2" timeOffset="71025.58">7566 11162 288 0,'-4'-6'110'0,"4"6"-86"0,0 0 5 16,0 0-3-16,0 6-2 15,4 3 5-15,3 4-9 0,0 9-4 16,4 6-9 0,10 13 2-16,-10 3 3 0,10 1-6 15,4-4-1-15,0-1-3 0,3-2 1 16,0 0-2-16,-3 0 2 16,-4-3-2-16,1-1-1 15,-5-5-2-15,-3-4 1 16,-3-6-8-16,-7-7-4 15,-1-2-26-15,-3-10-10 16,-3 0-43-16,-1-7-19 16,-7 1-1-1</inkml:trace>
  <inkml:trace contextRef="#ctx0" brushRef="#br2" timeOffset="71312.09">7573 11572 276 0,'0'0'104'0,"0"-4"-81"0,4 4 16 15,-4 0 1-15,3 0-11 16,1-3 0-16,3 0-7 16,3 0-2-16,5-7-11 15,2 1-1-15,8 0-1 0,7-4-3 16,3-3-1-16,1 0-1 15,3 1 1-15,-4-1-4 16,-3 0-2-16,-3 4-20 16,-5-1-8-16,-2 0-17 15,-5 4-8-15,-2-1-71 16,-1 1-43 0,7 3 75-16</inkml:trace>
  <inkml:trace contextRef="#ctx0" brushRef="#br2" timeOffset="71681.93">7991 11039 252 0,'-3'6'93'0,"3"-2"-72"0,0 2 22 0,0 0 8 0,0 4-14 15,0 2-3-15,0 4-12 16,3 0-3-16,1 6-11 16,-1 6-1-16,8 4 3 0,-7-1-2 15,3 1 1-15,0-7-3 16,0-3-1-16,0-3-1 16,0-3 2-16,0-4-1 15,0 1 0-15,0-4-3 16,4-6 1-16,0-3-2 15,3-3 2-15,-4-3 0 16,5-4 1-16,-1 1-13 16,-4 0-7-16,1-1-18 15,0 1-8-15,6-1-18 0,-10 1-5 16,8-1-71 0</inkml:trace>
  <inkml:trace contextRef="#ctx0" brushRef="#br2" timeOffset="72030.3">8186 11058 264 0,'-3'-3'101'0,"-1"0"-78"0,1 3 15 0,3 0 2 0,0 0-9 15,0 0 2-15,0 9-13 16,3 4-4-16,4 6-9 16,0 6 2-16,7 10 3 0,4 12 0 15,3 13 1-15,4-4-3 16,4-5-1-16,-5-1-5 16,-2-6-3-16,-1-6 0 15,0-3 1-15,-3-4-3 16,-4-6 0-16,0-3-12 15,-3-3-7-15,0-6-18 16,-4-4-6-16,0-2-17 16,0-4-6-16,0-6-61 15</inkml:trace>
  <inkml:trace contextRef="#ctx0" brushRef="#br2" timeOffset="72373.23">8126 10652 296 0,'4'0'112'0,"10"6"-87"0,14 3 20 0,-14 1 4 15,15 9-9-15,13 12 1 16,8 10-14-16,-1 6-7 15,1 4-11-15,3-1 0 0,0-3 4 16,0 4 6-16,-3 9 3 0,-4 15-3 16,-7 1-1-16,-7 0-10 15,-7-10-3-15,-14 0-3 16,-11 6-2-16,-8 4-13 16,-2-4-6-16,-8-5-10 15,7-11-5-15,-6-12-14 16,6-9-5-16,0-7-38 15,11-28-100 1</inkml:trace>
  <inkml:trace contextRef="#ctx0" brushRef="#br2" timeOffset="73187.55">5712 13033 244 0,'-3'-3'90'0,"3"6"-70"0,-8-3 24 0,8 0 4 16,0 0-10-16,0 0 0 15,0 0-15-15,0 0-6 16,0 0-10-16,8 3 6 0,-5 1 4 16,11-1 2-16,-3-3 1 15,14 0-3-15,3-3 2 16,15-1-1-16,10-2 0 15,7-3-5-15,-7-1 0 16,25 1-4-16,29-1 2 0,-1 1-4 16,14 3 1-1,29-4-3-15,-3-2 0 0,20-4 3 16,8-9 5-16,0-10-1 16,20-9 3-16,-16-3-6 15,6-4-1-15,-3 10-2 16,-22 3 1-16,-10 7-4 15,4 3 0-15,-19 2-3 16,-24 4-1-16,-14 3-17 16,-18 4-8-16,-14-1-24 15,-15 3-11-15,-10 4-33 16,-3-4-130 0</inkml:trace>
  <inkml:trace contextRef="#ctx0" brushRef="#br2" timeOffset="74700.77">6343 13487 216 0,'0'-6'82'0,"0"9"-64"0,0-3 7 0,0 0-1 15,0 0 0-15,0 0 3 16,0 3 3-16,0 3 4 16,0 7-19-16,0-1 7 0,0 1 2 15,0 3-4-15,0 6 1 0,0 9-10 16,-7 13-4-16,3 10-4 16,4 0 0-16,-3-4-2 15,-1-3-1-15,1-3 1 16,-1-6-1-16,1-3 0 15,-1-7 0-15,1-6 0 16,-1-6 0-16,1-3-7 16,3-1 0-16,0-2-15 15,-4-4-3-15,4-6-20 16,0 0-7-16,-4-3-16 16,1 0-8-16,3-4-27 15</inkml:trace>
  <inkml:trace contextRef="#ctx0" brushRef="#br2" timeOffset="75165.42">6113 13597 232 0,'-4'-6'88'0,"4"9"-69"0,0-3 11 0,0 0-2 16,0 0-3-16,0 0 0 16,4 3 1-16,-4 4 3 15,3-1-15-15,4 3 1 0,0 4 1 0,4 6 3 16,7 6 1-16,10 10-5 16,22 6 1-16,-8 0-11 15,11-4-3-15,1-5-2 16,-8-4 2-16,0-3-1 15,-14-6-1-15,0 0 3 16,-8-3 0-16,-2-3 1 16,-1-4 0-16,-7 0-2 15,0-2-2-15,-3-1 1 16,0 0-1-16,-4 1 0 16,0-1 2-16,-4-3 1 15,1 0 3-15,3 0-3 16,-7 1-2-16,0-1 0 15,0-3 1-15,0 3-14 0,0-3-5 16,0 0-20-16,0 0-6 16,0 0-33-16,0 0-12 15,7 0-41 1</inkml:trace>
  <inkml:trace contextRef="#ctx0" brushRef="#br2" timeOffset="76310.42">5595 13534 244 0,'0'-3'90'0,"0"6"-70"0,-3-3 6 0,3 0-1 16,0 0-10-16,0 0 2 15,0 3 3-15,3 4 4 16,4 2-12-16,0 7 4 0,-3 6 4 16,3 9-5-16,4 7 2 15,-1 3-8-15,-3 3-1 16,0-3-2-16,4-6-1 0,-4-4-3 15,0-5 1-15,0-4-2 16,0-7 2-16,-3-2-2 16,7 0-1-16,-8-4 1 15,8-3-1-15,-4 1-3 16,0-1 2-16,7-3 5 16,0-3 2-16,4 0-2 15,0-3-1-15,-1 0-1 16,-2-3-2-16,2 2 1 15,-6-2 1-15,-4 3-3 0,0 0-2 16,0 0-20 0,-3 3-10-16,3 0-16 0,-7-4-7 15,3 4-32-15,1-3-14 16,3-3 4 0</inkml:trace>
  <inkml:trace contextRef="#ctx0" brushRef="#br2" timeOffset="76789.27">5804 13522 252 0,'-10'-7'93'0,"6"7"-72"0,1 0 16 15,3 0 4-15,0 0-4 16,0 0 0-16,0 0-14 16,0 0-4-16,0 7-11 15,3 2 4-15,4 4 3 0,4 6-1 16,3 12 0-16,11 16-4 15,-4 10-1-15,7 0-5 16,4-4-3-16,0 1 2 16,-3-4 2-16,-5 1 0 15,1-1 0-15,-4-6-3 0,-3-3 1 16,-4-6-2-16,4-7-1 16,-11-6-2-16,0-6 1 15,0-3 1-15,-3-4 0 16,-1 0 0-16,1-2 0 15,0-1-11-15,-1-3-5 16,-3 0-34-16,4-6-15 16,3-3-85-1,-4-7-49-15,8 4 93 16</inkml:trace>
  <inkml:trace contextRef="#ctx0" brushRef="#br2" timeOffset="78512.89">6839 13222 200 0,'-3'-6'77'0,"-1"6"-60"0,1-3 13 0,3 3 3 15,-4 0-8-15,1 0 0 16,-1-3-1-16,4 3 0 16,-7 0-13-16,3 0 7 0,4 0 4 15,-3 0-2-15,-1 6-2 16,-3 7 1-16,7 6 0 16,-7 9-4-16,7 7-1 15,0 2-4-15,7 1 1 16,-7-6-2-16,11 21 0 15,7 13-3-15,6 4 1 0,5-4 0 16,6-6 1-16,-3-10-2 16,4-6-1-16,-12-6-3 15,5-6 1-15,-5-7-2 16,5-3-1-16,-4-6-2 16,-8-4 1-16,1 1 1 15,0-7 0-15,-8 0 2 16,1-3 1-16,0 1-23 15,-4-4-12-15,0-4-25 16,0 1-10-16,0-3-94 16</inkml:trace>
  <inkml:trace contextRef="#ctx0" brushRef="#br2" timeOffset="79699.85">7399 13134 176 0,'0'-3'68'0,"0"0"-52"0,0 3 10 0,0 0 1 16,0 0 0-16,0 0 1 16,0 0 0-16,0 0 0 15,0 0-15-15,0 0 8 0,0 0 5 16,0 0 1-16,0 6 4 15,0 4-2-15,0 5 2 16,0-2-8-16,0 25-4 0,0 6-7 16,0 0-2-16,0 0-2 15,0 0 0-15,0 0-4 16,-7-3-3-16,4 6 2 16,-4-6 0-16,3 4-4 15,1-5 1-15,3-2 0 16,-11 0 2-16,11-3-1 15,-4-7-1-15,1-3-2 16,-4-3 1-16,3-6-8 16,1-3-2-16,-1-1-14 15,4-2-6-15,0-4-17 16,4-6-5-16,-1-6-14 16,1-4-5-16,6-5-49 15</inkml:trace>
  <inkml:trace contextRef="#ctx0" brushRef="#br2" timeOffset="80120.2">7204 13377 272 0,'-7'-3'101'0,"4"3"-78"0,-1 3 15 0,4-3 4 0,0 0-8 16,0 0 1-16,0 0-16 16,0 0-6-16,4 6-8 15,3 3 7-15,7 4 5 0,11 3-1 16,7 3 3-16,3 0-8 15,4 3-2-15,0 6-5 16,-3 0-1-16,-5 4-1 16,5-4-2-16,-15 1 1 15,0-1-1-15,-3-3 0 16,-4-3 0-16,1-3-7 16,-5-3 0-16,1 0-24 15,3-4-9-15,-7-2-15 16,0-4-3-16,0-6-35 15,0-6-15-15,8-7 4 16</inkml:trace>
  <inkml:trace contextRef="#ctx0" brushRef="#br2" timeOffset="80450.25">7686 13131 264 0,'-3'-3'101'0,"-1"3"-78"0,4 0 20 0,0 0 2 15,0 6-12-15,0 7-4 0,4 9-4 16,7 9-1-16,3 7-13 16,3 3-2-16,5-3 1 0,2-4-2 15,5-2 1-15,-1 0-5 16,-3-1-1-16,0-3-1 15,0 4 1-15,-4-4-4 16,-3 1 0-16,-4-4 1 16,0-3 0-16,-3-6-20 15,-4-4-9-15,0 1-21 16,-4-7-6-16,-3-6-65 16,4-6-55-1,-8-1 64-15</inkml:trace>
  <inkml:trace contextRef="#ctx0" brushRef="#br2" timeOffset="80720.27">7690 13490 264 0,'-7'3'99'0,"7"-3"-77"0,0 3 15 0,0-3 3 15,0 0-7-15,3 7 1 16,5-4-4-16,2-3-1 15,8 0-16-15,3-3 1 0,7-4 0 16,1 1-5-16,3 0-1 16,3-4-2-16,1-2-1 15,-8-1-6-15,-3-3 1 0,0 1-13 16,-4 2-7-16,-3 0-29 16,-1 1-11-16,-2-1-53 15,2-3-20-15,5 1 24 16</inkml:trace>
  <inkml:trace contextRef="#ctx0" brushRef="#br2" timeOffset="81113.45">8130 13046 276 0,'0'0'104'0,"-4"3"-81"0,0 0 16 16,4-3 1-16,-3 3-9 0,3 4 2 15,0 2-8-15,0 4-3 16,0 6-12-16,0 3-2 0,3 3-1 16,1 3-1-16,3-3-1 15,0 1-3-15,0-4 1 16,0-3 0-16,4-4 3 15,0-2-1-15,-1-4 2 16,4-2-4-16,4-7 0 16,3-3-1-16,-3-7 1 15,7 1-2-15,-4-4 2 0,0 0-9 16,-3 1-1-16,0 2-23 16,0 1-10-16,-8 3-15 15,4-1-5-15,-3 1-39 16,0 0-16-16,-1 3 14 15</inkml:trace>
  <inkml:trace contextRef="#ctx0" brushRef="#br2" timeOffset="81470.43">8413 13008 236 0,'0'-3'88'0,"0"6"-69"0,0-3 24 0,0 0 7 16,0 0-4-16,0 0 0 15,-3 6-14-15,3 4-5 16,0 2-16-16,7 4 2 0,0 9 1 16,3 10-1-16,5 6 2 15,-1 3-4-15,7 0 1 16,-7-3-7-16,0-3-1 15,0-3-2-15,1-7-2 16,-5-3 1-16,1-6-1 16,0-3 0-16,-4-4 0 15,3 1-11-15,-6-3-5 16,3-4-19-16,-4 0-5 16,1-3-12-16,3-3-5 0,-7-3-9 15,0-6-4-15,0-10-41 16</inkml:trace>
  <inkml:trace contextRef="#ctx0" brushRef="#br2" timeOffset="81789.1">8498 12832 272 0,'7'0'104'0,"0"-3"-81"0,4-1 18 0,-8 8 4 16,8-1-4-16,3 6 0 16,11 7-9-16,14 3-3 15,4 3-16-15,6 0 5 16,4 0 3-16,-10 6 2 0,-4 7 1 16,-7 12-7-16,-7 10 0 15,-4 6-12-15,-3-3-3 16,-8-4-4-16,1-5-2 15,-4-4-11-15,-3-6-2 16,-1-6-14-16,-3-7-3 16,4-3-26-16,-4-9-9 15,3-3-96 1</inkml:trace>
  <inkml:trace contextRef="#ctx0" brushRef="#br3" timeOffset="86439.67">5709 10642 208 0,'-8'-6'79'0,"8"6"-61"0,-3-6 10 16,3 6 3-16,0 0-6 16,-4 0 0-16,4 0 0 15,0 0 1-15,-3-4-14 16,3 1 6-16,0 3 3 0,0 0 0 16,0 0-1-16,0 0-2 15,0 10-1-15,3 5-3 0,1 11-1 16,-1 8-5-16,5 7-3 15,2 3-2 1,1 0 0-16,-4-6-4 0,0-3 0 16,0-10 1-16,4-3 0 15,-8-3-3-15,4-3 2 16,0-4 1-16,1-2 2 16,2-7-1-16,1-3 2 15,3-3-2-15,11-3-1 16,-4-4 1-16,4-2 1 15,-7-1-1-15,3 0 2 16,0 1-2-16,0-1-1 16,-10 4-15-16,3 2-5 15,-7 1-19-15,4 3-7 0,-4 3-16 16,0 3-6-16,0-3-58 31</inkml:trace>
  <inkml:trace contextRef="#ctx0" brushRef="#br3" timeOffset="86845.95">5953 10623 300 0,'-7'0'112'0,"7"3"-87"0,-7 1 7 0,7-4 4 15,7 12-16 1,-3 7-5-16,10 9-5 16,7 13-6-16,-3 10 2 0,3-1 3 15,0 1-5-15,1-1 0 16,-5-3-2-16,5-3-2 15,-12-6 1-15,1-3-1 16,-1-7 0-16,1-3 2 16,0-6-3-16,-8-3 0 15,4-3 1-15,-3-7 2 16,-1 0-12-16,5-6-3 0,-8-3-16 16,3-3-4-16,-3-4-32 15,4-2-10 1,6-7-43-16</inkml:trace>
  <inkml:trace contextRef="#ctx0" brushRef="#br3" timeOffset="87280.06">6251 10803 288 0,'-4'6'110'0,"4"-3"-86"0,0-3 5 0,0 0-3 16,0 0-6-16,4 0 0 16,-1 0 1-16,8-3-1 15,-4 0-11-15,11 0 1 0,3-3 1 16,4-4-4-16,3 1 1 16,4-1-5-16,-7 1 0 0,3 2-1 15,1 1-2-15,-12 0 1 16,1-1 1-16,-4 4-3 15,-3 0 0-15,0 0-26 16,-1 0-11-16,-3 3-12 16,0 0-5-16</inkml:trace>
  <inkml:trace contextRef="#ctx0" brushRef="#br3" timeOffset="87780.14">6829 10308 296 0,'0'-3'112'16,"0"3"-87"-16,0 0 15 0,0 0 3 0,-4 9-22 15,1 7-4-15,3 9-6 16,0 7 0-16,0 3-6 16,0-1 4-16,0 1 1 0,0 0-5 15,-4-1-3-15,4-2-1 16,0-1-1-16,0 4 0 16,-7-4 0-16,7-2 0 15,0-1 0-15,0-3-3 16,0-6 2-16,0 0-17 15,0-3-5-15,-4-7-18 16,4-2-4-16,0-7-36 16,0-10-13-16,0-12-14 15</inkml:trace>
  <inkml:trace contextRef="#ctx0" brushRef="#br3" timeOffset="88112.01">6659 10330 260 0,'-8'-3'96'0,"5"6"-75"0,-1 0 23 0,4-3 5 16,0 0-13-16,0 7-3 0,0 2-6 16,4 4-2-1,3 6-14-15,4 3 2 0,3 3 3 16,7 0-2-16,7 0 0 0,1 7-8 15,10-4-2-15,0 1-2 16,0-1-2-16,0 0 1 16,-7 1 1-16,0-4-1 15,-11-3-1-15,0-3-4 16,-7-4 0-16,0-2-14 16,-3-7-5-16,0-6-6 15,-4-3 0-15,0-6-24 16,-7-1-8-16,7-2-80 15</inkml:trace>
  <inkml:trace contextRef="#ctx0" brushRef="#br3" timeOffset="88441.14">7137 10444 268 0,'0'3'101'0,"-7"0"-78"0,7-3 15 0,0 0 2 16,0 0-13-16,0 0-3 16,0 3-3-16,7 3 1 15,-7 1-12-15,7-1-1 0,4-3 1 16,-1 0-2-16,5-3 3 0,2-3-4 15,1-3-2-15,3 0-2 16,1-4-3-16,-1 4-8 16,-3 0-5-16,-1-1-26 15,1 4-13-15,-4 0-32 16,4 0-14-16,-4-4-19 16</inkml:trace>
  <inkml:trace contextRef="#ctx0" brushRef="#br3" timeOffset="89262.28">7495 10081 200 0,'0'0'74'0,"0"0"-58"0,0 0 16 0,0 0 2 16,0 0 0-16,0 0 2 15,0 0-2-15,0 0 1 16,0 0-19-16,0 0 4 0,0 0 1 15,0 0-5-15,0 0 1 16,0 7-8-16,0 2-1 16,4 4-2-16,3 2-1 15,-7 4 1-15,3 7 1 16,4-1-3-16,-3 0-1 16,-1 0 1-16,1-3 2 15,3-3-3-15,-3-3 0 16,3 0-1-16,-4-4-2 0,8 1-2 15,-8-4 1-15,4 1 1 16,-3-4 0-16,3 0 0 16,0-3 0-1,0-6 4-15,0 0 2 0,4-6 0 16,-4-1-1-16,4 1-6 16,-4-1 1-16,3 1 0 15,-2-1 0-15,2 4-22 16,-6 0-8-16,3 0-23 15,0-1-8-15,0 4-41 16,4-3-15-16,-1 3 9 16</inkml:trace>
  <inkml:trace contextRef="#ctx0" brushRef="#br3" timeOffset="89546.52">7679 10107 244 0,'-3'-4'90'0,"-1"-2"-70"0,1 0 24 0,3 6 6 15,0 0-4-15,0 0 0 16,0 0-17-16,0 0-5 16,3 9-14-16,4 10 0 0,4 6 3 15,7 16 2-15,3 13 0 16,7 6-5-16,4-4-4 0,0-2-3 15,0-7 0-15,0 1-9 16,-4-8-1-16,-3-2-20 16,-7-3-8-16,-4-4-20 15,-3-2-7-15,-4-7-88 16</inkml:trace>
  <inkml:trace contextRef="#ctx0" brushRef="#br3" timeOffset="90237.96">5709 12321 264 0,'-8'-3'99'0,"8"3"-77"0,0 0 7 15,0 0-1-15,0 0-8 16,0 6-2-16,8 1-4 15,-8-1 1-15,10 0-8 16,-3-2 5-16,4-4 3 0,7-7 4 16,14-5 1-16,14-10 0 15,14-7 0-15,-7-5 0 0,11-4 0 16,32-3-9-16,10-3-2 16,7-10-3-1,36-12 1-15,4-10 0 0,17 4 1 16,21-1 0-16,-10 4 0 15,17-6 2-15,-20-11 1 16,-15 1-5-16,0 10-2 16,-18 12-2-16,-21 9-2 15,-32 4 3-15,-14 12 0 16,-10 10-1-16,-15 6 1 16,-14 6-11-16,-7 3-4 15,-8 4-21-15,-2 2-8 16,-8 4-39-16,0-3-16 15</inkml:trace>
  <inkml:trace contextRef="#ctx0" brushRef="#br3" timeOffset="91439.69">5737 11275 212 0,'0'0'79'0,"-4"4"-61"0,4-4 12 0,0 0 4 15,0 0-7-15,-3 0-1 16,3 0-6-16,0 0 0 16,0 0-11-16,0 0-3 0,-4 0 0 15,4-4-3-15,4-2 0 16,3-7 10-16,4-9 6 15,10-6 3-15,14-10 4 16,15-25-8-16,3-22-3 16,4-3-8-16,-4 6-3 15,-3 10-9-15,3 2-2 0,3 4-34 16,8 0-13-16,-3 3-100 16</inkml:trace>
  <inkml:trace contextRef="#ctx0" brushRef="#br3" timeOffset="92049.02">7481 10718 312 0,'0'-10'115'0,"0"4"-89"0,3 0 12 16,-3 3 1-16,4-1-12 16,-1-2-1-16,12-3-4 0,-5-4 1 15,8-3-13 1,0-3-1-16,7-3 1 0,10-9-8 15,-7-10-3-15,18-6 2 0,4-1 1 16,-7 4-31-16,-4 3-13 16,-8 7-36-16,-2-1-14 15,-11 10-48 1</inkml:trace>
  <inkml:trace contextRef="#ctx0" brushRef="#br3" timeOffset="92614.11">6137 9990 232 0,'-7'13'88'0,"4"-10"-69"0,-1 3 26 0,4-6 6 16,0 0-9-16,0 0-2 16,0 0-14-16,0 0-3 15,0 0-14-15,0 3-3 0,4-3-2 16,-1 0 11-16,4 0 7 16,4-3 0-16,3 0-1 15,8-3-5-15,9-1-2 16,1 1-6-16,4 0 0 15,-1-1-3-15,4 1 0 16,-10 0-1-16,-1-1 0 16,-3 1-2-16,-8 3 1 15,1 0-4-15,-4 0-2 16,-7 0 2-16,1-1 2 0,-1 1-16 16,0 3-4-16,3 0-26 15,-6 0-9-15,3-3-12 16,0 0-4-16,4-3-74 15</inkml:trace>
  <inkml:trace contextRef="#ctx0" brushRef="#br3" timeOffset="93033.45">6531 9366 272 0,'-4'-6'101'0,"-3"6"-78"0,7 3 17 0,0-3 3 16,0 0-12-16,0 0-1 15,0 6-11-15,7 7-1 16,-3 9-11-16,7 6 5 0,3 7 3 15,0 3-1-15,0 6 2 16,4 3-7-16,-8 13-3 16,5 6-3-16,2 4 0 15,-2-11-2-15,-1-8 2 0,0-7-4 16,0-9-2 0,-3-7 2-16,3-6 2 0,-7-3 0 15,0-7-1-15,-7 1-2 16,4-3 1-16,-1-4-6 15,1 0-3-15,-1-3-23 16,1 0-11-16,-1-3-15 16,1-3-3-16,-1-3-77 15</inkml:trace>
  <inkml:trace contextRef="#ctx0" brushRef="#br3" timeOffset="93393.23">7084 9495 244 0,'0'0'93'0,"0"0"-72"0,0 0 20 0,0 0 7 15,0 4-6-15,0 5 0 16,0 4-6-16,0 2 0 15,0 7-20-15,0 4 0 0,0 2 0 16,0 0-6-16,0 7-1 16,0 3-5-16,-7 6-1 15,3-3 1-15,1-3 0 0,-1-1 0 16,1-2 0-16,-5-3-5 16,5-4 1-16,-1-3-11 15,-3 0-5-15,0-6-12 16,4-3-5-16,3-3-2 15,-7-4-1-15,3-3-18 16,1-9-7-16,3-6-70 16</inkml:trace>
  <inkml:trace contextRef="#ctx0" brushRef="#br3" timeOffset="93706.19">6800 9612 324 0,'-7'-3'123'0,"7"3"-95"0,0 0 14 0,0 0 1 16,0 3-9-16,7 3 1 16,11 4-7-16,10-1-3 15,1 7-13-15,6 3 6 0,1 9 4 16,3 13-7-16,-7 3-1 15,3 7-6-15,4-4 0 16,7-3-5-16,-7-3 0 16,4-6-3-16,-1-4-1 15,-6-3-12-15,-5-5-7 16,1-5-27-16,-10-2-12 0,-5-3-29 16,1-4-10-1,-7 1-53-15</inkml:trace>
  <inkml:trace contextRef="#ctx0" brushRef="#br4" timeOffset="100957.6">6871 10075 212 0,'0'0'79'0,"0"3"-61"0,0-3 4 0,0 0-4 15,0 0 2-15,0 0 2 16,4 0-5-16,-1 0 0 16,4 0-10-16,0-3 5 0,1 0 3 15,2-3 8-15,4-7 3 16,1-19 4-16,6-21 1 15,7-13-5-15,-3-10-4 16,3-12-10-16,4-16-5 16,7 9-4-16,4 14-3 15,3 11-2-15,0 10 1 16,0 10-23-16,-7 9-10 16,-4 3-31-16,-3 4-11 15,-10-4-64-15</inkml:trace>
  <inkml:trace contextRef="#ctx0" brushRef="#br4" timeOffset="101871.75">6304 14382 224 0,'0'0'85'0,"0"3"-66"0,0-3 8 0,0 0 0 0,0 0-1 16,0 0 2-16,0 0-7 16,-3-3 0-16,3-10-12 15,-4-18 10-15,0-20 4 0,4-18 4 16,0-16 3-16,4-35-14 16,3 0-4-16,7 1-8 15,11-14-1-15,0 14-32 16,10 12-13-16,1 18-96 15,10 11-66 1,-4 8 81-16</inkml:trace>
  <inkml:trace contextRef="#ctx0" brushRef="#br4" timeOffset="103344.69">10111 11827 272 0,'-4'0'101'0,"1"0"-78"0,3 0 13 0,0 0 0 16,0 0-4-16,0 0 3 15,0 0-13-15,0 0-5 16,0 0-10-16,0 0-5 0,0 0 1 16,3 0 0-16,12 0 3 15,-1 0 3-15,11-3 5 16,10-4-4-16,4-2 0 16,7-1-2-16,-10 1 2 15,-1-1-3-15,-7 1 1 16,-3 0-5-16,-4-1-2 15,-3 4 2-15,-4-1 0 16,-3 4-4-16,0 0 1 0,-4 0 0 16,0 3 0-16,-4 0-3 15,1-3 2-15,-1 3-12 16,1 0-7-16,-1 3-29 16,5 6-11-16,-8 4-51 15,0 0-21-15,10 2 17 16</inkml:trace>
  <inkml:trace contextRef="#ctx0" brushRef="#br4" timeOffset="103691.52">10317 12290 308 0,'-15'12'115'0,"12"-5"-89"0,-1-4 12 0,4-3 1 16,0 0-19-16,0 0-3 15,0 3-7-15,7 0-1 16,4-3-5-16,3 0 6 0,7-3 5 16,4-3 2-16,0-1-1 15,0-2-4-15,3-4-2 16,8 1-4-16,-1-1-1 15,8 1-1-15,-1-1 0 16,1 3-2-16,-4 1-2 16,-4 3-17-16,-3-1-9 0,-4 1-26 15,-3 3-10-15,-4 0-27 16,1-3-9-16,3 2-22 16</inkml:trace>
  <inkml:trace contextRef="#ctx0" brushRef="#br4" timeOffset="104711.53">11578 11956 224 0,'-7'6'85'0,"4"-3"-66"0,3 0 16 15,0-3 4-15,0 0-10 16,0 0 0-16,0 0-5 16,0 0-3-16,0 0-11 15,0 4 5-15,3-4 2 0,4 0-1 16,4-4 3-16,3-2 1 0,11-10 2 15,3-12-3-15,4-13-2 16,4-6-5-16,-1-7 0 16,-3-2-3-16,-4-17 0 15,1-21-1-15,-4-4 0 16,-4 0-7-16,-3-15-2 16,-8-10 0-16,1 13 2 15,-8 9 2-15,-3 0 1 16,-3 0-5-16,-8 4-1 15,-3 8-4-15,-11 11-1 16,-14 15-1-16,-7 9 0 16,-7 7-2-16,0 6 1 15,7 6 0-15,3 10 3 16,8 3 4-16,6 6 1 0,8 7-2 16,3 2 0-16,4 7-3 15,4 7 1-15,2 5 3 16,5 14 1-16,3 18-2 15,7 22 2-15,4 16 1 16,10 19 2-16,11 34 1 16,10 4 1-16,12 18 2 15,-1-6 1-15,-4-18 1 16,-6-17 2-16,-4-15-5 16,-4-16-1-16,1-9-2 15,-1-13 1-15,-3-13-2 16,-4-6-1-16,-3-9-2 0,-7-7-1 15,-4-6 4 1,0-6 3-16,-3-3-3 0,-4-1-3 16,0-2-4-16,0-4-1 15,4-3-14-15,0-3-6 16,-1-3-15-16,4-3-6 16,1-7-10-16,-1-3-1 15,3 1-72 1</inkml:trace>
  <inkml:trace contextRef="#ctx0" brushRef="#br4" timeOffset="104871.46">12376 11537 324 0,'0'0'123'0,"-4"-3"-95"0,1 3 11 15,3 0 1-15,0 0-13 16,0 3-3-16</inkml:trace>
  <inkml:trace contextRef="#ctx0" brushRef="#br4" timeOffset="104997.22">12369 11553 619 0,'0'19'4'0,"0"-1"-5"0,3 4-5 16,1 4 1-16,-1-1-13 16,1 0-5-16,0 0-13 15,-1-3-4-15,1-3-10 16,-1-19-68-1,1-12-30 1,-1-10 44-16</inkml:trace>
  <inkml:trace contextRef="#ctx0" brushRef="#br4" timeOffset="105123.03">12149 10989 216 0,'-18'-3'82'0,"18"12"-64"0,0 13-4 0,0-13-6 16,4 7-29-16,7 0-8 15,3 0-59-15,10-4-23 16</inkml:trace>
  <inkml:trace contextRef="#ctx0" brushRef="#br4" timeOffset="105700.26">12734 11650 356 0,'-4'3'134'0,"4"-3"-104"0,-3 0 9 16,3 0-1-16,0 0-9 16,0 0 1-16,0 0-6 15,-7 0-3-15,0 0-11 16,0 0 5-16,-4 0 2 0,0 0 2 16,1 0 3-16,-1 0-10 15,-3-3-4-15,0-3-3 16,-1-7 1-16,5-6-5 15,-1-6-3-15,4-9 1 16,4-17 2-16,3-6-5 16,7 1 1-16,3 9 1 0,-3 9 3 15,8 9 0-15,6 10-1 16,4 16-2-16,3 16 1 16,0 15 1-16,-3 7 0 15,0 3-3-15,-7-4 2 16,3-2 1-16,-10-4 2 15,3-3-1-15,-7-6-1 16,0-6-2-16,0-4 1 16,0-2 1-16,4-7 0 15,3-3 0-15,-3-7 0 16,10-6 0-16,0 1 0 0,4-1-3 16,3 6 2-16,4 10 1 15,4 10 0-15,-4 6 0 16,-4 2 2-16,-3 5-1 15,-4-5-1-15,0 5-8 16,-3-1-5-16,-11-4-15 16,4 1-8-16,-1 0-11 15,-3 0-6-15,1 0-9 16,-1 0-1-16,-4 0-63 16,1-3-52-1,-4-4 69-15</inkml:trace>
  <inkml:trace contextRef="#ctx0" brushRef="#br4" timeOffset="106375.98">11915 12447 244 0,'0'0'90'0,"0"3"-70"0,0 1 15 0,0-4 2 16,0 0-1-16,0 0 0 16,0 6 0-16,0 0 3 15,0 4-22-15,0 5-1 0,-3 7 1 16,-5 7-3-16,-2 12 0 15,-4 19-8-15,-8 9-4 16,-2 3-1-16,-1-2 1 16,-4-4-3-16,1-3-2 15,3-3 2-15,8-10 0 16,-5-9-6-16,8-13 0 16,3-5-19-16,11-23-10 15,0-7 16 1,4-5-11-16,3-1-4 0,0-3-25 15,0-3-10-15,4-3-49 16</inkml:trace>
  <inkml:trace contextRef="#ctx0" brushRef="#br4" timeOffset="106708.92">11543 12513 288 0,'-14'-6'107'0,"10"6"-83"0,4 0 13 0,0 0-1 16,0 0-21-16,4 0-6 15,3 3 5-15,7 4 5 16,7-1-10 0,11 7 6-16,4 2 3 0,6 10-6 0,1 13-2 15,-1 13-5-15,-3 9-2 16,0 3-1-16,0-7-2 15,0-5 1-15,-3-4-1 0,-4-6 0 16,-4-6 2 0,-3-4-3-16,-4-9-2 15,0-3-16-15,-3-6-5 16,-4-1-8-16,0-5 0 16,-3-4-10-16,0-3-3 15,-4-3-83 1</inkml:trace>
  <inkml:trace contextRef="#ctx0" brushRef="#br4" timeOffset="107039.51">12170 12775 260 0,'-21'19'99'0,"14"-13"-77"0,3 0 22 15,4-6 5-15,0 0-20 0,0 0-3 16,0 0-14-16,4 4-5 16,3-4-4-1,4 0 6-15,3-4 6 0,7-2-3 0,4 0 1 16,0 0-6-16,3-1 1 16,-3 1-5-16,0 0-2 15,0 3 0-15,3-1 1 16,-3 1-3-16,0 3 0 15,-1-3-23-15,1 0-10 16,-11-7-11-16,4 4-5 16,-4-3-36-16,-3-4-15 15,0 1-2 1</inkml:trace>
  <inkml:trace contextRef="#ctx0" brushRef="#br4" timeOffset="107427.98">12387 12488 252 0,'-8'16'96'0,"5"-10"-75"0,-1 4 23 0,4-4 5 0,0 0-13 16,0-6-3-16,0 7-11 16,0-1-1-16,4-3-12 15,-1 3 1-15,5-2 3 0,2-4-3 16,1 3 2-16,7 0-1 15,3 0 1-15,7 0-4 16,4 3-3-16,4 1 0 16,2 2-1-16,-6 1 4 0,-3 2 3 15,-4 4 0-15,-4 6 3 16,-7 10-5-16,-3 9-3 16,-4 6-3-16,-7-6-3 15,-4 0 1-15,1-7 1 16,-12-2-1-16,5-7-1 15,-1-3 1-15,4-3-1 16,0-6-22-16,3-4-8 16,4-3-14-16,4-6-5 15,3-6-9-15,4-7-1 16,-1-5-87 0</inkml:trace>
  <inkml:trace contextRef="#ctx0" brushRef="#br4" timeOffset="107922.08">12915 12469 272 0,'-7'0'104'0,"3"0"-81"0,1 0 14 16,3 0 1-16,-4 0-5 15,-3 4 1-15,3-1-4 16,-3 0-1-16,0 0-16 16,0 3 3-16,0 1 2 0,3 5-8 15,1 4-3-15,-1 3-4 16,4 6 0-16,0 10 2 0,4 6 2 16,-1 6 1-16,5 0 0 15,2 4-2 1,1-10 1-16,3-7-4 0,7-9-2 15,4-3 0-15,7-9 1 16,3-7 1-16,4-9 3 16,0-16 6-16,-3-12 4 15,-4-13-4-15,-7-7 1 16,-4-5-4-16,-7 2 2 16,-10 0-6-16,-8-2-1 15,-10-1 2-15,-11 7 3 16,-7 9-4-16,-3 12-1 15,-8 10-11-15,4 13-5 16,7 6-14-16,4 3-6 0,10 4-23 16,-3-4-10-16,17-10-82 15,8-5-24 1</inkml:trace>
  <inkml:trace contextRef="#ctx0" brushRef="#br4" timeOffset="109441.31">14276 10636 244 0,'-4'0'93'0,"-3"0"-72"0,4 3 18 15,3-3 5-15,-4 3-5 16,-3-3-1-16,7 0-8 16,0 0-2-16,0 0-15 15,0 0-3-15,0 0 0 0,0 0-6 16,0 3 0-16,4 0 4 16,3 1 3-16,3-1-2 0,-3-3 2 15,4 3 5-15,3-3 2 16,7-3-3-16,11-4-1 15,14 1-2 1,8-3 0-16,-1-1-2 0,3 1-1 16,-2 2-5-16,-5 1-1 15,-3 3 1-15,-3 0 0 16,-1 3-2-16,-10 0 1 16,-3 0-2-16,-5 0 2 15,-2 0 0-15,-12 0 3 16,1 0-5-16,0 0-1 15,-4 0 0-15,0 0 2 16,0 0-14-16,-7 0-5 16,3 0-35-16,5 0-16 0,-1-3-1 15,3 0 2 1,1-4-26-16,7-2-13 0,3-7-7 16</inkml:trace>
  <inkml:trace contextRef="#ctx0" brushRef="#br4" timeOffset="109834.23">15197 9476 272 0,'-14'-9'101'0,"7"3"-78"0,4-1 20 0,-1 4 2 16,0 0-10-16,1 3-1 16,3 0-13-16,0 0-3 15,3 28-1-15,5 10-2 16,2 6 1-16,4 26 0 16,-3 21-2-16,3 10 1 15,0 0-6-15,1 18-1 16,2 1-4-16,-3-16-3 15,8-16-3-15,-12-12 1 16,5-7 1-16,-1-12 2 16,0-10-10-16,0-6-2 0,-3-3-15 15,-1-7-4-15,-3-2-12 16,-3-4-1-16,0-3-13 16,-4-6-6-16,0-7-74 15</inkml:trace>
  <inkml:trace contextRef="#ctx0" brushRef="#br4" timeOffset="110611.02">13879 11364 268 0,'0'-4'101'0,"0"4"-78"0,0-3 4 16,0 3-1-16,0 0-6 15,3-3 0-15,1 0 1 16,3-3-1-16,4-1-11 16,3-2 6-16,7-4 4 0,4 1-4 15,0-1 2-15,7 1-1 16,-1-1-1-16,5 3-3 16,-1 1 0-16,1-4-1 15,-1 4 1-15,1-4 2 0,6 4 2 16,15-1-3-1,17 1 2-15,1 0-4 0,3-1 1 16,3 1-5-16,22-4 1 16,11-3-3-16,-5 1 2 15,23-1 2-15,16-6 5 16,-9-7-6-16,20-5 0 16,8-4 0-16,-8-3 2 15,22 3-5-15,-14 4-3 16,-1 5-4-16,8 10 1 15,-18 7 1-15,-21 2 0 16,-4 4 0-16,-7 0 2 16,-18 2-1-16,-17 1-1 0,-18 0 1 15,-18 0-1-15,-11 0 0 16,-10 3 2-16,-10 0-14 16,-15-3-7-16,-7 3-39 15,-18-3-17-15,-3-4-25 16,-1-2-8-16,8-1-52 15</inkml:trace>
  <inkml:trace contextRef="#ctx0" brushRef="#br4" timeOffset="111801.15">14418 11682 228 0,'-4'-19'85'0,"0"16"-66"0,1 0 14 0,3 3 2 16,0 0-12-16,0 0-3 16,0 0 2-16,0 0 0 15,3 3-11-15,1 3 4 16,3 7 5-16,4 6-2 0,-4 9-1 16,3 10-7-16,5 3-2 15,-1 3-4-15,0-3-1 16,-3-3 1-16,-1-4 0 15,1 1 0-15,0-7 0 16,-1-6-5-16,1-3 1 16,-1-3 0-16,1-4 0 15,0-2 0-15,3-4 0 16,4-3 2-16,3-3 1 0,0-3 1 16,0-3 0-1,1 0-2-15,-1-1-2 16,0 1 1-16,-7 0 1 0,1-1-6 15,-1 4-1-15,0 0-20 16,-3 0-7-16,-1 3-12 16,1 0-3-16,-4 0-38 15,4-3-18-15,-4-3 0 16</inkml:trace>
  <inkml:trace contextRef="#ctx0" brushRef="#br4" timeOffset="112201.95">14818 11682 260 0,'-7'-10'96'0,"3"10"-75"0,1-3 17 0,-1 3 1 16,4-3-1-16,-7 3 2 15,4 0-9-15,3 0-4 16,0 0-15-16,0 0-5 0,0 19-1 16,3 12-3-1,4 14 0-15,4 5 1 16,3 7-2-16,0 3-2 16,8 9-2-16,2 16 1 15,5 0 1-15,3-9 2 0,7-10-1 16,-11-10 2-16,4-8-4 15,-4-11 0-15,1-5 1 16,-5-10-5 0,-6-3-1-16,-4-6-15 15,-3-4-4-15,-4-3-14 16,0-6-3-16,-3-3-96 16,6-9-50-1,-10-7 89-15</inkml:trace>
  <inkml:trace contextRef="#ctx0" brushRef="#br4" timeOffset="112712.42">15371 11445 216 0,'-3'-6'82'0,"-1"0"-64"0,0 0 22 0,1 2 7 0,-1 1-5 16,1-3 2-16,-1 3-2 15,1 0-2-15,-1 0-21 16,-3 3-3-16,4 6-1 0,3 10-6 16,-8 6-3-16,8 12-3 15,0 4 0-15,8 13-2 16,-5 21 2-16,8 10 0 16,6-3 3-16,5-1 1 15,6 1 1-15,4 3-4 16,3-9-1-16,1-10-3 15,3-10-1-15,-4-9 1 16,-3-9 2-16,-3-10-3 16,-1-3-2-16,-3-6 2 0,0-4 2 15,-11-2-22-15,0-4-11 16,0-3-19-16,-3-3-6 16,-1-3-46-16,5-9-19 15,2-7 11 1</inkml:trace>
  <inkml:trace contextRef="#ctx0" brushRef="#br4" timeOffset="113102.34">15853 11531 212 0,'-3'-7'82'0,"-1"4"-64"0,1-6 20 0,-1 5 5 0,0 1 2 15,1 0 3-15,3 3 0 16,0 0 0-16,0 0-26 16,0 10-11-16,0 5-3 0,0 11-5 15,3 8 0-15,1 20 3 16,0 15 1-16,-1 0-3 15,1-2-3-15,-1-1-3 16,1-3 1-16,-4 0 1 16,0-13 0-16,0-9 0 0,0-9 0 15,0-7-5-15,0-6-1 16,0-7-19-16,0-9-9 16,0-9-11-16,0-6-2 15,-4-4-63 1,4-9-63-16,4-4 57 15</inkml:trace>
  <inkml:trace contextRef="#ctx0" brushRef="#br4" timeOffset="113416.6">15708 11628 280 0,'-7'-6'107'0,"7"6"-83"0,-4-3 15 0,4 3 1 0,0 0-13 15,0 0-1-15,4 0 5 16,3 6 2-16,0 4-17 16,4 2 6-16,3 10 2 0,3 10-10 15,5 12-3-15,6 6-5 16,8-3-1-16,6 1-3 16,1-4-2-16,-1-3 1 15,4 3-1-15,-14-6 0 16,-4-4 0-16,-3-2-11 15,-3-4-5-15,-8-3-17 16,-4-3-6-16,1-6-12 16,-4-6-4-16,4-7-10 0,-8-13-4 15,4-5-50 1</inkml:trace>
  <inkml:trace contextRef="#ctx0" brushRef="#br4" timeOffset="113852.37">16282 11499 208 0,'0'0'77'0,"0"-3"-60"0,-4 3 19 15,4 0 7-15,0 0-2 16,-3-3 0-16,-1 3 2 16,4 0 0-16,-3 0-23 15,3 0-1-15,0 0 0 0,3 9-7 16,1 7-2-16,3 9-5 15,4 4-2-15,3 8 5 16,7 14 3-16,0 5-6 16,8 1-1-16,-4-6-2 15,3-7-2-15,-3-7-2 0,-4-2 1 16,0-7-10-16,1 1-3 16,-12-10-17-16,4-4-8 15,-10-2-19-15,-1-3-8 16,1-10-73-1</inkml:trace>
  <inkml:trace contextRef="#ctx0" brushRef="#br4" timeOffset="114095.65">16222 11820 280 0,'-11'16'104'0,"11"-13"-81"0,0-3 5 0,0 0-2 15,4 0 0-15,3-3 7 16,0-6-7-16,3-7-1 0,5-3-14 16,6-3-4-16,4 3-3 0,7 0-2 15,7 3-2-15,3 4-8 16,1 2-5-16,-1 4-26 16,-6 0-13-16,-4 3-67 15,-1-1-57 1,1 1 66-16</inkml:trace>
  <inkml:trace contextRef="#ctx0" brushRef="#br4" timeOffset="114472.97">16683 11398 236 0,'-4'-9'90'0,"4"9"-70"0,0-7 15 0,0 7 0 15,0 0 2-15,0 0 4 16,0 0-2-16,0 0 0 16,0 0-21-16,0 13-2 0,0 6 1 15,4 3-3-15,-1 3 2 16,1 4-5-16,-1-1-1 16,8 3-2-16,-8-2 2 15,4-1-5-15,1-6-3 16,-1-3-1-16,0-3 1 15,0-7-3-15,7-2 0 16,-7-1 1-16,11-6 2 16,-8 0-1-16,8-3-1 0,-4 0-6 15,4-4-1-15,0 1-26 16,0 0-8-16,-1-1-14 16,1-2-6-16,0 0-16 15,-4-1-4-15,-4 1-33 16</inkml:trace>
  <inkml:trace contextRef="#ctx0" brushRef="#br4" timeOffset="114782.93">16856 11282 300 0,'-7'0'112'0,"4"3"-87"0,-1-3 15 0,4 0 3 16,-3 3-13-16,3 3 0 16,0 10-2-16,7 9 0 15,3 7-15-15,4 6 1 0,4 2 2 16,7 5 1-16,3 8-1 16,-3 16-6-16,7 7-4 15,0-7-3-15,-4-9 0 16,-3-9-4-16,-4-10 0 15,1-7-15-15,-8-5-4 16,0-4-21-16,-3-6-9 0,3-7-20 16,-7-2-6-1,4-7-69-15</inkml:trace>
  <inkml:trace contextRef="#ctx0" brushRef="#br4" timeOffset="115791.12">17051 11121 244 0,'-21'-9'90'0,"14"9"-70"0,-4 0 15 16,4 0 0-16,0 3-9 15,3-3-1-15,4 0-10 16,0 6-4-16,8 0-6 15,9 7 14-15,12 3 7 0,3 9 2 16,-1 13 3-16,12 18-6 16,7 4-1-16,10 0-2 15,4-3 1-15,-8 6-2 16,-10 9-1-16,-7 4-4 16,-7-4 0-16,-7-6-5 0,-11-6-1 15,-7-6-9 1,-3-10-2-16,-8-3-20 15,-3-6-7-15,4-7-7 0,-4-6-2 16,3-6-21-16,1-4-10 16,3-5-30-16,7-10-11 15,7-7-15 1</inkml:trace>
  <inkml:trace contextRef="#ctx0" brushRef="#br4" timeOffset="116264.01">18015 10529 312 0,'-17'12'115'0,"10"-5"-89"0,-1-1 23 0,8-6 6 16,0 0-14-16,0 0-1 15,0 0-23-15,0 0-10 16,4 3-5 0,7 0 0-16,-4 0 1 0,7 1-1 0,7-1 1 15,0-3 0-15,1 0 1 16,2 0-2-16,5 0 1 16,3 0-2-16,3 0-1 15,1 0-2-15,-4 0 1 16,-4 0-26-16,-3 3-9 15,-4 0-24-15,-3 3-8 16,-4 1-84 0</inkml:trace>
  <inkml:trace contextRef="#ctx0" brushRef="#br4" timeOffset="116526.79">18104 11064 312 0,'-21'19'118'0,"14"-25"-92"0,7 6 8 16,0 3-3-16,3-3 3 15,4 0 5-15,4 0-5 16,3 0-3-16,0 0-17 16,4 0-2-16,7 0 1 0,10 3-5 15,8-3-2-15,3 0-3 16,3 0-3-16,-2 0-4 0,-5 0-2 15,-7-3-33-15,1 0-13 16,-11 0-34-16,3-4-11 16,4-8-47-1</inkml:trace>
  <inkml:trace contextRef="#ctx0" brushRef="#br4" timeOffset="120953.19">19681 9914 300 0,'-10'0'112'0,"10"0"-87"0,-7 0 18 15,7 0 2-15,0 0-6 16,0 0-1-16,0 0-15 0,0 0-6 16,0 0-10-16,0 0-3 0,0 0 2 15,0 0 6-15,0 4 4 16,0-1 5-16,10-6 4 15,-3 3-2-15,22-10 0 16,-8 1-8-16,25-4-4 16,-7 0-4-16,11 1-2 15,-11 2-1-15,14 1 0 16,-11 3-2-16,11-1 1 16,-10 4-2-16,0 0 2 15,-12 3 0-15,-2 0 1 16,-8 0 4-16,-3 0 3 15,-1 0-4-15,-2 0 1 0,-5 0-5 16,1-3 0-16,-4 3-3 16,0 0-1-16,-3 0-23 15,-1 0-10-15,1 0-37 16,-1-3-17-16,1 3-27 16,3-3-8-16,0-1-27 15</inkml:trace>
  <inkml:trace contextRef="#ctx0" brushRef="#br4" timeOffset="121388.3">20536 9127 264 0,'0'-13'101'0,"0"13"-78"0,-8 0 17 0,8 0 3 16,0 0-6-16,0 0 3 16,0 0-11-16,0 0-3 15,-3 3-15-15,-1 0 2 0,1 10 3 16,-1-3 3-16,4 15 1 15,0-3-3-15,4 41 2 16,-1-13 1-16,1 26 0 0,-1-16-9 16,5 44-2-16,-5-19-5 15,4 9-1-15,0-15-1 16,0-7 1-16,-3-12-2 16,-1-6 2-16,1-10-4 15,0-9-2-15,-1-7-16 16,1-3-5-16,3-3-32 15,-7-6-14-15,0-3-32 16,0-7-13-16,3 0-26 16</inkml:trace>
  <inkml:trace contextRef="#ctx0" brushRef="#br4" timeOffset="122080.87">19433 10633 272 0,'-7'-3'104'0,"7"3"-81"0,0-4 18 16,0 4 4-16,0 0-9 16,0 0-1-16,-7 0-11 15,7 0-2-15,0 0-13 16,0 0-1-16,0 0 2 0,0 0 0 16,7 0 2-16,-7 0 2 15,11 4 2-15,-4-1-3 0,11 0 0 16,-1 0 4-16,1-3 1 15,0 0 4-15,14-6 1 16,-8-1-1-16,47-5-2 16,-14 2-2-16,39-12-1 15,-22 3-5-15,64-12 0 16,-31 6-5-16,81-13 1 16,-50 10 4-16,67-13 2 15,-52 12-10-15,24-5-1 16,-42 8-3-16,21 4 2 15,-36 7-1-15,-10 2-1 16,-25 3 3-16,-17 4 0 16,-12 3-4-16,-10 3 1 15,-14 0-13-15,-7 0-7 0,-4 0-18 16,-7-3-8-16,1 0-38 16,-15 0-16-16,0-1-104 15</inkml:trace>
  <inkml:trace contextRef="#ctx0" brushRef="#br4" timeOffset="123309.99">19699 11077 208 0,'-4'-3'77'0,"4"3"-60"16,-3 3 13-16,3-3 1 0,0 0-7 15,0 0 0-15,-4 0-2 16,4 0-2-16,0 0-10 15,0 0 7-15,0 0 3 0,0 0 1 16,-3 0-1-16,3 0-2 16,0 0 1-16,0 0-1 15,0 0-2-15,0 0-2 16,0 0-1-16,0 0-3 16,0 0-1-16,0 0-1 15,0 0 0-15,0 0-4 16,0 0-1-16,0 0 1 0,0 0 0 15,0 0 2-15,0 0 1 16,0 0 1-16,0 0 0 16,0 0-2-16,-4 6-1 15,4-3-3-15,0 7-2 16,0-1 1-16,0 10 1 16,0-3 1-16,0 15 3 15,0-5-3-15,4 24-2 16,-1-12-3-16,1 6 1 15,-1-9-1-15,1-1 0 16,0-5 0-16,-1-7 0 16,1-3 2-16,3-4 2 15,-4 1-1-15,4-3 2 16,0-4 0-16,4-3 1 16,0 1 0-16,6-4 0 0,-2-3-2 15,6-3-2-15,-3 3 1 16,3-3 1-16,-3-1-3 15,-1-2 0-15,1 3-10 16,-7 0-5-16,-1 0-23 16,1-1-8-16,-4 1-13 15,7-3-2-15,-10 0-16 16,3-7-5-16,0 1-39 16</inkml:trace>
  <inkml:trace contextRef="#ctx0" brushRef="#br4" timeOffset="123721.4">20014 11156 248 0,'-3'-3'93'0,"3"3"-72"0,-4-4 20 0,4 4 4 16,-7 0-3-16,4 0-1 16,-1 0-7-16,1 0-4 15,-1 4-16-15,1-1-7 0,-1 12 0 0,4-2 2 16,4 25 2-16,-1-4-3 16,4 17 0-16,0-10-3 15,4 12 0-15,-4-9-3 16,4 13 1-16,-4-10-2 15,3 4 2-15,-3-10-2 16,1 0-1-16,-1-10 1 16,0-2 1-16,0-7-3 15,0-3-2-15,0-4-18 16,-3-5-7-16,-1-4-20 16,1-9-8-16,3 3-49 15,-4-10-23-15,4 1 15 16</inkml:trace>
  <inkml:trace contextRef="#ctx0" brushRef="#br4" timeOffset="124229.49">20245 10941 256 0,'-7'-15'96'0,"7"15"-75"0,-7-7 10 0,7 7-2 16,-4 0-4-16,1 0 2 0,-1 0-4 16,1 0 0-16,-1 0-12 15,0 0 4-15,1 4 3 16,-1-1-2-16,-3 6 3 0,4-3-1 15,3 10-2-15,-7-3 0 16,3 12 0-16,1-3-4 16,3 16-2-16,0-7-2 15,3 36 2-15,1-14-1 16,6 16 2-16,1-15-4 16,7 6 1-16,-4-10-5 15,7 4 0-15,-3-10-1 16,10 0 1-16,-3-6-2 15,3-4-1-15,-3-5 1 16,0-4 1-16,-4-3-3 0,-3-6 0 16,-4-4 1-16,0-2 2 15,-3-1-3-15,-4-2-2 16,0-1-16-16,-3-3-7 16,-1 0-38-16,-3-6-16 15,0 0-42-15,4-10-16 16,-1 4 17-1</inkml:trace>
  <inkml:trace contextRef="#ctx0" brushRef="#br4" timeOffset="124828.72">20543 11175 232 0,'-4'-16'88'0,"4"16"-69"0,-3-10 13 16,3 10 0-16,0-3-4 15,0 0 3-15,-8 3 0 16,8 0 1-16,0 0-17 15,0 0 2-15,-7 3 1 0,4 0-2 16,-4 7 1-16,0-1-1 0,0 13 0 16,3-6-6-1,0 25-2-15,1-13-2 0,3 13-1 16,0-9-1-16,7 2 0 16,-3-5-2-16,6 2-2 15,-3-5 3-15,4-1 0 16,0-6 3-16,-1 0 3 15,1-4 0-15,3-2 2 16,4-4 0-16,-4-5 3 16,0-1 2-16,11-10 2 15,-11 4-4-15,4-19 0 16,-4 6-6-16,0-21 0 16,-3 5-3-16,-4-6 0 0,-7 7-1 15,-7-4 0-15,0 7-2 16,-11 3-2-1,4 3-4-15,-4-1 0 0,4 1-5 16,-7 7-1-16,6 2-11 16,5 0-1-16,3 4-31 15,-4 3-11-15,4-1 5 16,7 1 3-16,0 3-8 16,7 0-4-16,4 0-62 15</inkml:trace>
  <inkml:trace contextRef="#ctx0" brushRef="#br4" timeOffset="125126.98">20986 11036 248 0,'0'0'93'0,"0"0"-72"0,0-3 22 0,0 3 6 15,0 0-4-15,0 0 0 16,0 3-9-16,0 0-3 15,0 3-18-15,0 1 4 0,0 5 4 16,0 1-8-16,0 9-1 16,3-3-8-16,1 12-2 15,-1-5-2-15,1 15-2 16,-1-7 1-16,4 4 1 16,-3-7-10-16,3 1-2 15,-3-7-24-15,-1-3-8 0,1-6-20 16,3-3-9-1,-7-4-43-15,3-6-57 16,1 0 54-16</inkml:trace>
  <inkml:trace contextRef="#ctx0" brushRef="#br4" timeOffset="125357.61">20872 11250 300 0,'-3'0'112'0,"3"0"-87"0,10 0 9 15,-10 0-1-15,11 0-4 16,-4 0 5-16,11-3 2 0,0 0-1 16,-1-10-18-1,1 7-1-15,7-7-2 0,-4 4-7 16,7-4-2-16,-3 4-19 16,7-4-5-16,-7 4-26 0,7-1-12 15,-4 1-27-15,1-1-12 16,-5 4-34-1</inkml:trace>
  <inkml:trace contextRef="#ctx0" brushRef="#br4" timeOffset="125681.45">21354 10916 244 0,'4'-16'90'0,"-4"16"-70"0,0-6 26 0,0 6 5 0,0 0 5 15,0 0 3-15,-4 3-17 16,4 0-8-16,0 13-19 16,-7-3-1-16,4 9 2 0,-1-3-2 15,1 3 0-15,3-3-6 16,0 3 0-16,0-3-5 16,3 0-2-16,1-4 2 15,6-2 0-15,1 0-4 16,7-4 1-16,-8 0 4 15,8-5 2-15,-4-1-9 16,7-3-3-16,-6 0-15 16,-1-3-4-16,-4 3-22 0,5-7-8 15,-1 4-24 1,-4-6-8-16,1 2-52 16</inkml:trace>
  <inkml:trace contextRef="#ctx0" brushRef="#br4" timeOffset="125985.27">21578 10856 304 0,'-7'-9'115'0,"7"9"-89"0,-4 0 19 0,4 0 1 16,0 3-9-16,0-3-2 15,-7 10-8-15,3-4-5 16,4 16-12-16,0-3 0 0,0 9 1 15,0-6-2-15,4 10 2 16,3-4-4-16,-3 10-2 0,-1-7-2 16,4 10-3-16,0-6 1 15,4 3-1-15,-4-7-9 16,7 4-2-16,-10-10-16 16,3-3-6-16,0-3-15 15,0-6-8-15,0-4-9 16,-3-12-5-16,-1 0-58 15</inkml:trace>
  <inkml:trace contextRef="#ctx0" brushRef="#br4" timeOffset="126284.39">21578 10623 336 0,'3'7'126'0,"-3"-7"-98"0,7 6 19 0,-7-6 0 16,7 3-1-16,0 0 2 16,15 7-9-16,-1-4-4 15,14 16-19-15,-3-3-1 0,11 28-1 16,-8-9-3-16,4 12 1 16,-7-9-3-16,-3 10 2 15,-8-10-6-15,-3 15-1 16,-4-8-4-16,-4 11-1 15,1-11-15-15,-11 5-6 0,0-5-20 16,-7-4-6-16,3-7-28 16,-3-5-9-1,0-4-92-15</inkml:trace>
  <inkml:trace contextRef="#ctx0" brushRef="#br4" timeOffset="127768.55">20167 12290 272 0,'0'-3'104'0,"0"3"-81"0,0 0 7 15,0 0-1-15,0 3-1 16,0 0 6-16,3 3-2 16,-3 1 1-16,4 5-18 15,0-2-2-15,-1 12 0 0,1-3-3 16,3 6 2-16,-7-6-5 0,3 6-2 15,1-6-2-15,3 3-3 16,-4-3 1-16,5 0-1 16,-1-4 0-16,3 1 2 15,1-3-3-15,-4-1-2 16,0-2 2-16,4-4 0 16,-1 0-2-16,8-2 2 15,-7-1 1-15,6-3 0 16,-2 0-16-16,2 0-4 15,1 0-17-15,0-3-4 16,-1-1-24-16,1 1-12 0,-4 3-53 16</inkml:trace>
  <inkml:trace contextRef="#ctx0" brushRef="#br4" timeOffset="128130.52">20461 12428 244 0,'-3'-9'93'0,"3"9"-72"0,-15-13 22 16,12 13 6-16,-1 0-9 0,1 0 2 15,3 0-9 1,0 0-3-16,0 4-16 15,0-1-4-15,3 12 0 0,1-2 0 0,3 9 4 16,-4-3-5-16,5 9-1 16,-1-6-4-16,0 19-1 15,3-6 1-15,-3 9 0 16,1-6-2-16,2 3 1 16,-3-3-2-16,4-7-1 15,0-6-10-15,-8 1-6 16,4-8-25-16,0-2-11 15,0-3-33-15,0-7-13 16,1-3-34 0</inkml:trace>
  <inkml:trace contextRef="#ctx0" brushRef="#br4" timeOffset="128586.34">20667 12570 332 0,'-4'0'126'0,"4"0"-98"0,-3 0 10 15,3 0-1-15,0 0-14 16,0 0-1-16,0 0-11 16,0 0-4-16,0 0-4 15,0 0 2-15,0 0 1 0,0 0 4 16,0 0 1-16,0 0-1 15,0-3 1-15,0 3-4 0,0-3 1 16,0 0 1-16,0 0 2 16,0 3 1-16,0 0 2 15,0 0-1-15,-4 0 0 16,4 0-5-16,-4 3-3 16,4 0-5-16,0 3-2 15,0 0-2-15,0 1 3 16,0-1-2-16,0 0-1 15,0-2 0-15,0-1 3 16,0 0-2-16,0 0-1 16,0 0-4-16,0 0 0 15,0 0-7-15,0-3-3 16,0 0-28-16,0 0-10 0,0 0-44 16,4 0-18-16,0 0-20 15</inkml:trace>
  <inkml:trace contextRef="#ctx0" brushRef="#br4" timeOffset="129014.71">20833 12312 312 0,'0'-13'115'0,"0"13"-89"0,0-15 16 0,0 15 4 16,0-4-10-16,0 1 2 16,0 0-5-16,0 3 2 15,0 0-19-15,0 0 0 0,0 10 0 16,0-4-6-16,0 13-3 16,0-4 0-16,0 11 2 15,0-4-2-15,4 3-2 16,-1-3-2-16,4 0-3 15,1-3-2-15,2 0 1 16,-3-3 3-16,7-4 3 16,-3-2 2-16,7-4 1 15,0 0-2-15,-4-3-1 16,0 1-3-16,4-4-2 0,-4 0 3 16,3 0 0-1,-6 0-8-15,7 0-2 0,-11 0-23 16,4-4-10-16,-1 4-23 15,1-3-11-15,-4 3-26 16,4-3-12-16,-1 3-24 16</inkml:trace>
  <inkml:trace contextRef="#ctx0" brushRef="#br4" timeOffset="129377.47">21103 12202 280 0,'-7'-10'104'0,"7"10"-81"0,-4-6 27 0,4 6 8 15,-7-3-7-15,3 3 0 16,1-3-9-16,-1-1-1 16,1 4-23-16,-1 0 3 0,4 0 2 15,0 0-10-15,0 16-2 16,-71 0-5-16,149 25-1 15,-71-6-1-15,8 12 0 16,-5-6 0-16,11 9 0 16,-6-9-2-16,6 13-2 15,-3-10-2-15,6 3 1 16,-6-6 1-16,0-6 0 0,-4-4-16 16,0-6-6-16,-3 1-25 15,0-11-9-15,-4-2-15 16,0-7-6-16,-4 0-62 15,1-2-51 1,-1-1 75-16</inkml:trace>
  <inkml:trace contextRef="#ctx0" brushRef="#br4" timeOffset="130409.97">19610 11950 224 0,'7'6'85'0,"-7"-6"-66"0,8 3 8 0,-8-3-2 16,0 3 0-16,0 0 4 16,7-3 0-16,0 0 2 15,18-3-17-15,-11 0 12 0,42-28 6 16,-9 5-1-16,41-27-1 16,-21 9-5-16,68-45-2 15,-28 23-12-15,70-38-7 16,-43 26-2-16,54-23 0 15,-46 25-6-15,18-44-1 16,-40 35-23-16,22-9-6 16,-36 21-45-16,8 7-16 15,-36 13-55 1</inkml:trace>
  <inkml:trace contextRef="#ctx0" brushRef="#br4" timeOffset="131297.57">22953 10028 232 0,'-14'12'88'0,"14"-12"-69"0,-11 7 24 0,8-4 5 15,-1 0-5-15,0 0-1 16,1 0-19-16,3-3-6 16,0 0-11-16,0 0 7 0,3-3 4 15,1 0-1-15,7 0 3 16,-1 0-1-16,8 3 0 15,0 0-7-15,10 0-4 0,-3 0-4 16,17 0 0-16,-13 0-20 16,10 3-6-16,-7 0-45 15,3 3-19-15,-7 1-72 16</inkml:trace>
  <inkml:trace contextRef="#ctx0" brushRef="#br4" timeOffset="131530.14">22978 10567 320 0,'0'3'121'0,"0"-3"-95"0,10 3 16 0,-10 0 1 16,7-3-11-16,1 0-1 15,13-3-13-15,-3 0-4 16,13-7-8-16,-6 4-6 15,11 0-1-15,-8-1-15 0,7 4-4 16,-6 0-39-16,6 0-16 16,-6 0-78-1</inkml:trace>
  <inkml:trace contextRef="#ctx0" brushRef="#br4" timeOffset="132141.57">24325 9568 264 0,'-25'-6'99'0,"25"6"-77"0,-11-7 24 0,4 7 8 15,4 0-6-15,-1 0-1 16,1 0-13-16,3 0-6 16,0 0-16-16,0 0 1 0,7 0 3 15,3 0 7-15,4 0 3 16,4 0-5-16,14-6-2 15,-4 3-5-15,36-13-1 16,-11 3-1-16,18-9 2 16,-14 7-7-16,14-7-2 0,-14 3-1 15,10 0 0-15,-10 6-5 16,-8 1 1-16,-6 2 0 16,-8 4 0-16,-6 0-9 15,-5-1-4-15,-6 4-13 16,-4 0-4-16,4 0-24 15,-11 0-10-15,0-1-24 16,0 1-7-16,-3 3-57 16</inkml:trace>
  <inkml:trace contextRef="#ctx0" brushRef="#br4" timeOffset="132575.04">25239 8500 252 0,'-7'-35'93'0,"7"35"-72"0,0-22 18 0,0 19 5 16,0 0 3-16,0 0 4 0,0 0-10 15,0 3-3-15,0 0-21 16,0 0 5-16,7 18 2 0,-7-2 1 16,7 19 2-16,-3-7-9 15,6 32 0-15,-2-13-7 16,6 48 1-16,-4-20-7 16,5 45-3-16,-1-22-1 15,0 22-1-15,0-26 0 16,0 4 0-16,-3-23 0 15,3 7 2-15,-3-16-6 16,-4-6 1-16,0-9-12 16,0-10-3-16,-4-7-15 15,1-9-5-15,0-2-17 16,-4-14-7-16,0 0-25 0,0-9-7 16,0 0-40-1</inkml:trace>
  <inkml:trace contextRef="#ctx0" brushRef="#br4" timeOffset="133084.37">24250 10475 312 0,'-7'0'118'0,"7"0"-92"0,-7 0 15 0,7 0 2 0,0 0-6 15,0 0 2-15,0 0-8 16,0 0-2-16,0 0-16 15,0 0-3-15,0 3 0 0,0 0 0 16,14 1 4-16,-3 2-1 16,17-3 2-16,-10 0 3 15,42-6 3-15,-17 0-2 16,49-25-2-16,-21 9-1 0,71-25 0 16,-33 9-8-16,47-16-3 15,-39 14 3 1,43-11 3-16,-43 11-9 0,49-7-2 15,-38 12-1-15,7-3 2 16,-32 10-2-16,14 3 0 16,-25 6-4-16,0 4-1 15,-21-1-22-15,-11 4-8 16,-10 2-11-16,-18-2-1 16,-8 3-42-16,-13-1-17 15,-11 1-67 1</inkml:trace>
  <inkml:trace contextRef="#ctx0" brushRef="#br4" timeOffset="133657.84">25030 10721 272 0,'-18'-19'104'0,"18"19"-81"0,-10-9 23 0,10 9 3 16,-7 0-6-16,3 0 1 15,4 0-9-15,0 0-4 16,11 15-17-16,-4 1 2 0,18 38 2 16,-4-13 1-16,11 22 3 0,-4-13-8 15,8 41-3-15,-8-18-4 16,7 15-2-16,-10-16-1 16,4 1 0-1,-12-16-5-15,5-4 1 0,-5-9-2 16,-3-6-2-16,-3-6-19 15,0-10-8-15,-4-3-11 16,0-13-3-16,0-3-18 16,0-9-8-16,-3-1-85 15</inkml:trace>
  <inkml:trace contextRef="#ctx0" brushRef="#br4" timeOffset="134434.34">26023 10759 272 0,'0'-19'101'15,"0"19"-78"-15,0-19 4 0,0 19-3 0,0-3-5 16,0 0 1-16,-4-4 6 16,4 4 4-16,-4-3-16 15,1 0 3-15,-1-4 3 0,1 4 2 16,-4-7 4-16,3 4-8 15,-3-7-3-15,0 0-2 16,-4-9-1-16,4 6-2 16,-3-9 1-16,-1 6 0 15,-3-7 3-15,3 4-1 16,-3 6 0-16,0 4-3 16,-7 5-1-16,3 1-3 15,-11 15-1-15,5 0-3 16,-12 13 1-16,8-3-2 15,-4 15-1-15,7-5 1 0,0 24 1 16,4-9-1-16,10 38-1 16,4-16 1-16,7 19 1 15,4-16-1-15,21 38 2 16,-8-22 2-16,15 0 2 16,-7-19-1-16,11-4-1 15,-8-11-3-15,29-14-2 16,-11-5 3-16,18-17 0 15,-15-2 1-15,8-29 0 16,-11 3 4-16,0-25 5 16,-11 10-5-16,-3-10-2 15,-7 6-1-15,-7-9 1 0,0 9 6 16,-18 1 4-16,0 5-6 16,-22 7-3-16,5 3-7 15,-33 16 0-15,7 0-5 16,-10 16-1-16,11-1-6 15,-8 23-3-15,11-7-9 16,4 16-3-16,3-9-16 16,18 3-5-16,-8-10-13 15,22-15-4-15,0-4-13 16,15-21-6-16,-5 2-69 16</inkml:trace>
  <inkml:trace contextRef="#ctx0" brushRef="#br4" timeOffset="135847.99">23460 8560 224 0,'-7'-44'85'0,"7"44"-66"0,-11-51 16 0,11 45 6 15,-7-10 0-15,3 4 5 16,1 2-14-16,-1 1-5 15,4 18-15-15,0 1 8 0,7 34 6 16,4-10-3-16,3 73 1 16,0-22-13-16,29 98-4 15,24 88-5-15,-10-50-2 0,-14-58 7 16,13 130 3-16,-17-85 3 16,11 101 3-16,-15-85-9 15,11 44-2-15,-14-76-3 16,18 31-2-16,-18-59-2 15,14 13-1-15,-14-42-3 16,7 7-1-16,-7-32 1 16,0-6 4-16,-8-25-1 15,1-10 1-15,-3-12-3 16,-5-10 1-16,-3-9-3 16,-3-6 2-16,0-7 5 15,-1-3 4-15,-3-3 3 16,0-7 3-16,1-2-1 15,2-4 0-15,1 0-1 0,14-6 2 16,-4 0-1 0,39-9 2-16,-10-1-4 0,31-21 1 15,-10 6-5-15,60-26 0 16,-24 14 3-16,84-20 1 16,-38 16 1-16,84-19 0 15,-67 16-2-15,96-32 1 16,-68 20-2-16,79-26 0 15,-71 25-3-15,63-9 1 16,-71 19-4-16,43-1 0 16,-63 14-1-16,-1-1 0 15,-39 10 2-15,0 0 2 0,-38 3-1 16,-15 3 2-16,-14 3-2 16,-18 3 2-1,-11 4 2-15,-20-7 2 0,-5 3-3 16,-20-15-3-16,-1 3 0 15,-13-19-1-15,2 9 0 16,-13-18 0-16,3 8 0 16,-35-65 0-16,14 25-3 15,-36-88 0-15,26 41 2 16,-54-120 2-16,-64-171-2 16,36 30-2-16,31 33-7 15,15 1-4-15,18 10 1 16,17 52 0-16,15 11 5 15,17 62 3-15,-4 57 3 16,8 44 1-16,0 32 7 0,-4 28 4 16,0 16-5-16,-7 18-1 15,0 10-4-15,-7 13-3 16,0 3-1-16,0 9 3 16,-10 0 0-16,-22 1 3 15,-25 2-1-15,-3 10-1 16,-25 3 1-16,-32 19-1 15,4 13-3-15,-40 12 0 16,4-6 4-16,-31 3 3 16,2 6-3-16,-38 29-3 15,25 6 1-15,-25-7 0 16,31-5-19-16,-27-4-7 0,38 0-24 16,11-15-7-16,10-17-47 15,47-12-18-15,0-15-23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8:23.0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1303 12772 228 0,'0'3'88'0,"-4"-3"-69"0,4 0 13 0,0 0 0 16,0 0-8-16,0 0 0 15,0 0-4-15,0 0-1 16,0 0-10-16,0 0 1 0,0 0 1 16,0 0 0-16,0 0 1 15,0 0 2-15,0 0 2 16,0 0-5-16,0 0-1 16,0 0-6-16,0 0-3 15,0 0 0-15,0 0-1 16,0 0 0-16,0-3 0 15,0-3 6-15,4-4 6 16,3-6-2-16,-4 1 0 0,4-7-2 16,0-4 0-16,1-2 0 15,-1 0 2-15,0-4-5 16,0-6-3-16,-4-9 3 16,4-10 1-16,1-6 2 15,-1 0 0-15,0 0-4 16,-4-3-1-16,-3-13 1 15,0-9 0-15,0 3-5 16,0 6 1-16,-3 1 0 16,-1-7 2-16,-3-10-1 15,-4 0-1-15,1 4-2 16,-4 6 1-16,-8 3-1 16,-10 3 0-16,-3 10-3 15,3 12 1-15,0 10-3 0,-10 12 0 16,6 10 1-16,8 6 4 15,-11 7-1-15,11 5-1 16,6 4 3-16,5 3 2 16,-1 7-2-16,4 5-2 15,-1 7-1-15,5 6 3 16,3 10 0-16,7 9 1 16,3 19-3-16,11 25 2 15,11 10 1-15,11 15 0 16,20 26 0-16,8-7 0 15,-4-3 0-15,-3 7 0 16,-11-7 0-16,11-19 2 16,-7-18 3-16,3-17 4 15,-4-12 0-15,-10-12 0 0,4-10-3 16,-11-7-1-16,-7-8-1 16,-4-8 2-16,0-2-1 15,-10-3 0-15,7-4-1 16,-15 1 2-16,4-4-1 15,0-3 2-15,0 0-4 16,-7 1-2-16,4-1-27 16,-1 0-10-16,1 0-44 15,3 0-18-15,7 0-68 16</inkml:trace>
  <inkml:trace contextRef="#ctx0" brushRef="#br0" timeOffset="378.96">1880 12435 280 0,'-10'0'107'0,"6"0"-83"0,1-3 17 0,3 3 4 15,-4 0-9-15,1 0-1 16,-1-4-2-16,1 1-1 16,-1 3-17-16,0 0 2 0,4 0 3 0,0 0-9 15,0 0-3-15,0 7-5 16,4 2-3-16,0 4 1 16,3-1-1-16,-4 4 0 15,4 0 2-15,4-1-19 16,0 4-8-16,-1-3-14 15,1-3-3-15,-4-4-2 16,0-6-1-16,0-6 10 16,-7-9 4-16,-11-7-44 15,4-13-18-15,0-15-5 16</inkml:trace>
  <inkml:trace contextRef="#ctx0" brushRef="#br0" timeOffset="530.94">1629 11981 260 0,'-32'-13'99'0,"21"10"-77"0,-3-3 24 0,7 6 8 16,3 0-21-16,4 0-9 16,0 0-17-16,0 0-7 15,4 0 0-15,7 0-14 0,10 3-6 16,4 3-84 0,17-2-78-16,4 2 52 15</inkml:trace>
  <inkml:trace contextRef="#ctx0" brushRef="#br0" timeOffset="1097.52">2288 12520 308 0,'0'6'115'0,"0"-3"-89"0,-4 0 30 0,1 1 9 0,-4-1-9 16,0 0 2-16,0-3-12 15,-4 0-7-15,-3 0-21 16,3 0 0-16,-3 0 0 0,0-3-6 16,-7 0 1-16,3-1-6 15,0-5 1-15,0-7-7 16,1-9-1-16,-1-19 0 16,0-10 0-16,1 1 0 15,6 6 0-15,0 6-3 16,4 6 2-16,4 7 1 0,3 5 2 15,3 5-3-15,11 5 0 16,1 10 1-16,13 6 0 16,-3 3-7-16,-4 4-3 15,0-1 3-15,1 4 4 16,-1-4 2-16,-7 1 3 16,4-4-3-16,-11-3 0 15,0-3 1-15,4-3 0 16,-1-3 0-16,1-4 2 15,-1-2-1-15,1-1-1 16,0 0-2-16,-1 4 1 16,8 0 1-16,0 5 0 15,-4 4-3-15,11 10 2 0,3 6-1 16,-3 6 0 0,3 6-7-16,-6 3-2 0,2 4-5 15,-6-3-1-15,3-1-6 16,1-2-2-16,-5-1-18 15,-2-3-8-15,-1 0-16 16,-4-6-6-16,4-3-80 16</inkml:trace>
  <inkml:trace contextRef="#ctx0" brushRef="#br0" timeOffset="1832.01">1551 13525 260 0,'3'0'96'0,"-3"0"-75"0,-3 3 25 0,3-3 8 16,-7 6-10-16,0 1-4 16,-4 2-5-16,0-3 0 15,-6 23-19-15,-1 15 4 0,-3 6 1 16,-1 7-3-16,1 0 0 15,7-1-10-15,-7 1-3 16,3 3-3-16,4 0 1 16,0 0-4-16,-1-10 0 15,5-9-1-15,-1-10 0 16,8-5 2-16,-8-4 2 16,7-10-10-16,4-5-2 0,0-11-4 15,0-5-1-15,4-7-19 16,-1 4-5-16,5-4-18 15,-8 0-4-15,7 0-93 16</inkml:trace>
  <inkml:trace contextRef="#ctx0" brushRef="#br0" timeOffset="2192.83">1210 13834 272 0,'-35'-23'104'0,"21"11"-81"0,3-1 23 0,8 10 3 15,-1 0-15-15,1 0-5 16,3 0-10-16,3 3-2 16,8 3-10-16,6 6 7 0,12 7 5 15,-1 6-1-15,-3 6 1 16,3 7-8-16,8 0-2 15,-1 3-5-15,4-4-3 16,7 1 0-16,-3-1-1 16,-8-5-3-16,4-4 0 15,0-6 2-15,-10-3 2 16,-5-7 0-16,-2-3 2 16,3 1-15-16,-15-4-5 15,4 0-26-15,-3-3-11 0,-4 3-33 16,7-6-15-16,0 0-29 15</inkml:trace>
  <inkml:trace contextRef="#ctx0" brushRef="#br0" timeOffset="2523.19">1703 13950 312 0,'-10'6'118'0,"10"-6"-92"0,0 0 17 0,0 0 3 16,0 0-23-16,0 0-7 15,3-3 1-15,4 0 0 16,7 0-8-16,-3-3 1 0,3-1 1 16,4 1-4-16,0 0 1 15,3-1-5-15,4 4 0 16,0-3-1-16,-4 0-2 15,4-1 1-15,-1 1-1 16,1 0 0-16,-4-4 0 16,-3 1-11-16,-4-1-3 15,1 4-20-15,-1 0-7 16,-4 0-17-16,1-1-4 16,-4 1-78-1</inkml:trace>
  <inkml:trace contextRef="#ctx0" brushRef="#br0" timeOffset="2989.17">1877 13604 336 0,'-11'12'126'0,"8"-6"-98"0,-1 1 19 16,4-4 0-16,0-3-14 15,0 0-4-15,0 3-17 16,0 3-5-16,0 1-5 16,7-1 1-16,4-3 2 0,3 0-2 0,7 0-2 15,8-3 4-15,-1 0 4 16,0 0-5-16,4-3 0 16,4 3 0-16,-4 0 2 15,-8 3-1-15,1 1 2 16,-3 2-2-16,2 3 0 15,-6 4-1-15,-4 3 2 16,-3 3 6-16,-4 9 4 16,0 3-8-16,-3 1-2 15,-1 3-4-15,-3-4-2 16,-3 1 1-16,-1-4 1 16,1-3-1-16,-5 0-1 0,5-6 1 15,3-3-1 1,-4 0-3-16,1-4 2 0,-1-2-8 15,4-4-4-15,0-3-24 16,4-3-9-16,3-3-18 16,-4-6-5-16,8-4-100 15</inkml:trace>
  <inkml:trace contextRef="#ctx0" brushRef="#br0" timeOffset="3483.64">2416 13468 324 0,'-11'0'123'0,"0"3"-95"0,1-3 14 0,3 3 1 15,0-3-15-15,-1 0-1 16,5 4-7-16,-4 2-1 15,0 0-10-15,0 7-3 0,0 2-2 16,3 4 0-16,4 10 0 16,0 9-2-16,0 9 1 15,7 6-2-15,4-2 2 16,3-7 2-16,0-6 2 16,11-4-3-16,3-8-1 15,8-8-1-15,-4-2 1 16,7-10 2-16,3-6 4 0,-10-6 5 15,3-6 1-15,-13-14 0 16,-1-8 4-16,0-10-2 16,-10-10 1-16,-8 0-3 15,-6-2 1-15,-11 2-7 16,-11-2-1-16,-7 2-2 16,-7 10-1-16,-11 9-1 15,4 13 0-15,7 13-7 16,-7 12 0-16,7 9-10 15,11 4-4-15,7 0-29 16,10 0-12-16,0-4-32 16,11-5-13-16,15-17-77 15</inkml:trace>
  <inkml:trace contextRef="#ctx0" brushRef="#br0" timeOffset="5540.39">3249 11578 264 0,'0'-3'101'0,"-4"6"-78"0,1-3 15 0,3 0 4 16,0 0-8-16,0 0 3 16,-8 3-8-16,5 0-3 15,-4 3-14-15,-11 4-1 0,-3 2 2 16,0 11-5-16,3 8 0 15,-11 10-2-15,12 3-1 16,-5-3-3-16,5-3-2 16,3-4-2-16,6-5-1 0,-2-7-1 15,6-3 3-15,8-3-2 16,6-4-1-16,-2-2-4 16,9-4 0-16,12-6 2 15,-8-3 3-15,11-7 0 16,-7-2 1-16,-4-1 0 15,11 4-2-15,-14 2 3 16,10 4 0-16,0 3-2 16,4 7 2-16,-3 2 3 15,-5 4 3-15,-2-1 9 16,-5 1 3-16,-3-1 9 16,1 4 4-16,-12-3 1 15,-6 2 1-15,-8 1-11 0,-3 0-3 16,0 3-10-16,-4 0-3 15,0 0-5-15,1 0-1 16,2-1 1-16,1-2 2 16,-7 0-6-16,7-3 1 15,3-4-12-15,4-3-6 16,0 1-32-16,7-1-14 16,7 0-3-16,-3 1 1 15,13-4-88 1</inkml:trace>
  <inkml:trace contextRef="#ctx0" brushRef="#br0" timeOffset="5840.94">3720 11868 368 0,'-11'-13'137'0,"4"10"-106"0,-7 0 13 16,14 3 0-16,0 0-14 16,0 0-2-16,0 0-16 15,-3 6-5-15,3 3-5 16,3 7-2-16,1 3 1 0,6 0-1 16,-3 3 0-16,1 3-22 15,2 1-10-15,-3 2-20 0,4 0-7 16,3-3-6-16,-3-6-2 15,-1-3-16-15,-3-6-5 16,0-7 1 0</inkml:trace>
  <inkml:trace contextRef="#ctx0" brushRef="#br0" timeOffset="6413.87">3561 11534 200 0,'17'3'74'0,"-6"3"-58"0,10-3 1 0,-10 4-3 16,-1-1-10-16,8 3-2 0,7 1-4 16,-11 6-1-16,11-1 2 15,-4 7-20-15,0 7-8 0,4 2 12 16,0 4 9-16,3 0 17 15,-3-4 9-15,-14-6 15 16,3-3 7-16,0-3-2 16,0-3 2-16,-10-3 4 15,0-4 5-15,-1 0-7 16,-3-2-3-16,-3-1-7 16,-5-3-2-16,-2 0-6 15,-1-6-1-15,-3-3-3 0,0-10-1 16,3-9-8-16,-3-10-2 15,-4-6-1-15,8-3 0 16,6 3-4-16,-3 0-3 16,7 4 0-16,7 2 1 15,-3 7-1-15,10 5-1 16,14 11 1-16,4 9-1 16,14 9-3-16,4 3 2 15,-8 7 1-15,-3 3 2 16,0 6-3-16,-10 7 0 15,-1 2 1-15,-3 4 0 16,0 0 0-16,-8-3 2 16,-6-4-19-16,0-6-6 15,-1-6-8-15,-3-3-1 16,0-3-14-16,1-7-5 0,2-6-24 16,1-13-8-1,7-6-56-15</inkml:trace>
  <inkml:trace contextRef="#ctx0" brushRef="#br0" timeOffset="6787.17">4571 11096 336 0,'-4'-3'126'0,"4"3"-98"0,0 0 21 0,0 0 4 15,0 0-16-15,0 0-1 16,0 0-15-16,0 6-3 16,0 7-10-16,0 9-5 0,0 12 0 15,0 20-4-15,0 12 0 16,0-3-1-16,0-3 0 15,0 0 0-15,-3 0-2 16,3-4-2-16,-4 1-1 16,4-7-7-16,0-9-2 15,0-9-7-15,-3-7-2 16,3-6-9-16,-4-6-4 0,4-13-19 16,-4-13-9-16,4-3-66 15</inkml:trace>
  <inkml:trace contextRef="#ctx0" brushRef="#br0" timeOffset="7087.05">4241 11165 356 0,'-7'-3'132'0,"7"3"-103"0,0 0 29 16,0 0 9-16,0 0-30 0,0 0-2 15,0 13-14 1,11 12-12-16,6 19 1 0,12 9 2 16,20 7-4-16,5 0 0 15,9 6-4-15,-10 10-3 16,-3 3-3-16,0-4-1 16,-4-12-12-16,3-9-2 15,-13-10-10-15,-4-9-3 16,-7-7-21-16,-4-6-10 15,-3-6-29-15,-11-4-11 16,0-8-32 0</inkml:trace>
  <inkml:trace contextRef="#ctx0" brushRef="#br0" timeOffset="7641.85">3153 12932 288 0,'0'0'110'0,"-4"0"-86"0,8 0 7 0,-4 0-4 15,3-3-2-15,5 0 4 16,2-3-2-16,4-4-2 15,8-5-13-15,-1-4 1 0,7-6 1 16,25-7 4-16,22-3 3 16,10-6 0-16,0 4 2 15,36-1-4-15,10 0 0 16,3 3-10-16,26-6-3 16,-15-6 0-16,-3-3 3 0,14-1-2 15,-18 7 1-15,-21 6-5 16,-18 7 0-16,-14 3-1 15,-17 9-2-15,-15 3 1 16,-18 3 1-16,-10 7 1 16,-11 6 1-16,-6 6-42 15,-8 4-17-15,-4-1-32 16,0-2-11-16,4-1-73 16</inkml:trace>
  <inkml:trace contextRef="#ctx0" brushRef="#br0" timeOffset="8091.42">4308 12838 228 0,'0'-3'85'0,"4"6"-66"0,0 0 21 0,-4 0 7 0,0 4-1 15,0 2 3-15,0 4-3 16,0 2 1-16,0 4-26 15,0 3-1-15,-4 7 1 0,0 2-1 16,-3 7 0-16,0 12-6 16,0 10-4-16,0 3-8 15,0-3-1-15,0-6-1 16,0-4 2-16,3-6-1 16,-6-9-1-16,3-4-4 15,3-2 0-15,0-10-20 16,1-4-7-16,-1-2-22 15,4-16-44-15,0-7 17 16,4-2-65 0</inkml:trace>
  <inkml:trace contextRef="#ctx0" brushRef="#br0" timeOffset="8395.57">4011 13024 308 0,'-14'-6'115'0,"14"6"-89"0,-4 0 27 0,4 0 7 16,0 0-17-16,0 0-2 15,0 0-15-15,4 0-7 16,3 0-10-16,10 3 9 0,8 6 5 16,11 4-5-16,-8 9-3 0,4 6-6 15,7 10-4-15,14 6-5 16,4 0 0-16,14-6 0 15,-11-7 0 1,0-2 0-16,-17-7 0 0,-4-3-14 16,0-3-5-16,-15-4-30 15,1-2-11-15,0-4-15 16,-7-3-6-16,10-12-75 16</inkml:trace>
  <inkml:trace contextRef="#ctx0" brushRef="#br0" timeOffset="9037.62">5602 12066 300 0,'0'0'112'0,"0"3"-87"0,0-3 22 0,0 0 3 16,0 0-14-16,0 0-3 16,7 0-6-16,-3 0-2 15,6 0-14-15,5-3-2 0,2 0-2 16,-2 0-3-16,6 0-1 15,7 0-1-15,-3-1-2 16,7 1 1-16,0 0-1 16,-4 0 0-16,-3 0 2 15,-4 0-10-15,-3-1-4 16,-4 4-25-16,-3 4-9 16,-1-1-25-16,1 6-10 15,-7 4-60 1</inkml:trace>
  <inkml:trace contextRef="#ctx0" brushRef="#br0" timeOffset="9300.85">5712 12542 356 0,'11'-3'132'0,"-8"-4"-103"0,8 1 18 16,-8 3 4-16,8-3-18 15,7-4-1-15,3 1-15 16,7-4-5-16,11 1-7 16,-3-1-4-16,-1 0 0 0,1 1-4 15,-1 2 2-15,-3 4-23 16,-4 3-10-16,-3 0-11 0,4 0-5 16,-1-4-23-16,4-2-11 15,7-7-48 1</inkml:trace>
  <inkml:trace contextRef="#ctx0" brushRef="#br0" timeOffset="10677.51">6705 11757 236 0,'-8'7'88'0,"8"-4"-69"0,0-3 2 0,0 0-5 15,0 0 0-15,4 3 4 16,3 0 1-16,0 0 2 15,7-3-13-15,-3 0 10 0,0-3 3 16,3-3 2-16,4-4 0 0,3-5-1 16,0-4 2-16,0-6-1 15,-3-4 2-15,-4-5-9 16,-3-14 0-16,-4-15-9 16,-3-9-3-16,-4-1-1 15,-4 7 1-15,-7 0 1 16,-3-13 1-16,-11-9-9 15,-3 0-4-15,-7 3 3 16,3 3 2-16,-4-6-6 16,-6-7-1-16,3 7-1 15,-11 12 2-15,8 20 4 16,3 11 1-16,-8 11 1 0,8 12 0 16,4 12-5-1,7 10 1-15,-4 10-3 0,7 6 2 16,7 6 1-16,4 6-1 15,3 3 4-15,4 4 0 16,7 9-2-16,4 3 2 16,10 16-1-16,18 26 0 15,14 2 2-15,11 4 2 16,-4 9-1-16,0 3-1 16,0-10 3-16,4-8 2 15,3-17 7-15,4-12 2 16,0-13-7-16,-4-6-2 15,-14-6-5-15,-3-7-1 0,-8-6 1 16,-3-6 2 0,-7-4-1-16,-4-2-1 0,-3-4 1 15,-4-3 1-15,0 1-23 16,-3-4-8-16,3 0-26 16,-7-4-8-16,4-2-43 15,3-3-20-15,4-4 5 16</inkml:trace>
  <inkml:trace contextRef="#ctx0" brushRef="#br0" timeOffset="10925.87">7204 11389 304 0,'-3'-13'115'0,"-4"10"-89"0,3 0 21 0,4 3 5 16,0 0-15-16,0 0-3 15,0 0-18-15,0 9-7 16,4 7-6-16,3 3-3 0,0 3 1 16,4-3-12-16,3 0-3 15,-7 0-15-15,7-4-4 16,0 1-14-16,0-6-5 16,-3-4-23-16,0-6-10 15,-8-6-18 1</inkml:trace>
  <inkml:trace contextRef="#ctx0" brushRef="#br0" timeOffset="11066.88">7215 11244 196 0,'-39'-79'74'0,"25"51"-58"0,-18-13 7 0,14 25 1 0,-3-3-2 15,-4 0 4-15,4 0-8 16,7 7-3-16,-4 2-8 16,11 4-9-16,7 0-2 0,3 3-14 15,8 3-5-15,3 3-39 16,4 0-15-16,14 0-9 15</inkml:trace>
  <inkml:trace contextRef="#ctx0" brushRef="#br0" timeOffset="11591.88">7594 11338 340 0,'-3'10'129'0,"-1"-7"-100"0,1 3 20 0,-1 1 2 16,1-4-11-16,-1 3 0 15,0 0-6-15,-3 1-1 16,4-1-18-16,-8 0 2 0,4 1 1 16,0-4-4-16,-4-3 0 15,1 0-8-15,3-7-2 16,-11-8-2-16,4-14 1 16,-4-5-4-16,7-7 0 15,1-3 1-15,3 6 2 16,0 0-3-16,3 0 0 15,4 3-1-15,4 7 0 0,3 6 2 16,0 6 2 0,10 7-8-16,1 12-1 0,3 6-3 15,1 4 1-15,-5 3 3 16,1 0 3-16,0-1 2 16,-4-2 1-16,0 0-3 15,4-7 2-15,-7-3-1 16,3 0 0-16,0-6 2 15,4 0 2-15,-1-3-1 16,1-1 2-16,3 1-4 16,1 3-2-16,2 0 2 15,5 3 0-15,-1 3 1 16,4 6 0-16,-7 4 2 16,0-1 1-16,0 4-4 0,-4-3 1 15,-3-1-16 1,-4 1-6-16,-4-4-16 15,1 4-4-15,-4 3-17 0,0 6-5 16,4 0-103 0</inkml:trace>
  <inkml:trace contextRef="#ctx0" brushRef="#br0" timeOffset="12971.72">7063 12072 228 0,'0'-6'88'0,"0"6"-69"0,0 0 11 0,0 0 1 16,0 6-4-16,0 1 2 15,0 5-3-15,0 4-1 16,0 6-14-16,0 6 4 0,0 13 3 15,-4 7-4-15,-3 2 2 16,0 1-5-16,0-4 1 16,0 0-9-16,0 0-2 15,0 1-1-15,-1 2 2 16,1-3-1-16,4-6-1 16,-1-6-2-16,4-10-1 0,0 0-14 15,0-9-4-15,0-3-9 16,0-7-2-16,0-6 0 15,0-3 2-15,0-7-43 16,0-5-19-16,0-1-7 16</inkml:trace>
  <inkml:trace contextRef="#ctx0" brushRef="#br0" timeOffset="13364.74">6705 12183 280 0,'0'-3'107'0,"-4"6"-83"0,4-3 15 0,0 0 1 16,0 0-18-16,0 0-2 16,4 0 1-16,3 0 3 15,10 6-12-15,1 7 4 0,14 9 2 16,11 9-4-16,6 7 2 15,-3 3-9-15,-3 0-4 16,-4-3-2-16,0-1 1 16,-4-2-3-16,4-3 0 15,-10-7 1-15,-1-3 0 16,-3-3 0-16,-4-3 2 0,0-4-1 16,-10-2-1-16,0-4 1 15,-1 0 1-15,-6-3-1 16,-1 1-1-16,1-1-17 15,-1-3-6-15,1 0-20 16,-1-7-47 0,1-2 6-16,3-4-54 15</inkml:trace>
  <inkml:trace contextRef="#ctx0" brushRef="#br0" timeOffset="13770.75">7247 12416 284 0,'-11'0'107'0,"8"3"-83"0,-4 0 19 0,7-3 3 15,0 0-11-15,0 0-3 16,0 0-18-16,0 0-7 15,0 3-4-15,7 0 4 0,-4-3 3 16,8 0 1-16,3 0 3 16,4 0-1-16,3-3 0 15,4 0-5-15,7 0-3 16,-4-3 0-16,0-4-1 16,1 1-5-16,-1-1-1 0,-7 1 3 15,-3-1 1-15,0 1 0 16,-4 0-2-16,4-1 3 15,-11 4 0-15,0-1-8 16,0 1-2-16,0 3-16 16,-3 0-5-16,-1 0-10 15,1 0-4-15,-1-1-13 16,8 1-5-16,-11-6-75 16</inkml:trace>
  <inkml:trace contextRef="#ctx0" brushRef="#br0" timeOffset="14205.84">7360 12142 276 0,'-21'0'104'0,"18"0"-81"0,3 0 14 0,0 0 1 16,0 0-16-16,3 3-2 15,8 0-3-15,3 3-2 16,4 1-7-16,3-4 1 0,4 0 4 16,-1 0-1-16,5 0 3 15,-11-3-4-15,-1 0-1 16,1 0-6-16,0 0-1 0,-4 0 1 16,0 0 0-16,0 0 2 15,4 3 1 1,-14 4 3-16,6 2 1 15,1 7-5-15,-4 6-2 0,0 3 0 16,-3 4 2-16,-4 2-1 16,0-3 0-16,0-2-3 15,0-4 1-15,0-3-4 16,0-1 0-16,0 1-12 16,0-3-5-16,0 0-10 15,0-4-3-15,0-2-14 16,0-4-6-16,3-6-6 15,4-3-3-15,0-10-68 16</inkml:trace>
  <inkml:trace contextRef="#ctx0" brushRef="#br0" timeOffset="14715.37">7864 11987 296 0,'-22'-3'110'0,"15"3"-86"0,-3-3 11 0,3 3-1 16,-1 0-4-16,1 0 4 0,4 3-14 15,-1 4-6-15,4 5-9 16,0 1 3-16,0 6 2 15,0 3-3-15,4 6 1 0,3 10 1 16,7 9 2-16,4 3-3 16,3-2 0-16,-3-4-5 15,7-9 0-15,-8-7-1 16,8-6-2-16,-4-9 3 16,1-7 0-16,-1-6 7 15,-7-13 6-15,4-12 1 16,-4-10-1-16,0-9 0 15,-7 0 0-15,4-3-2 16,-11 0 1-16,0-1-6 16,-11-2-1-16,4 0 0 0,0 2 2 15,-14 11-5-15,-4 5-1 16,-10 7-4-16,-11 9-3 16,-1 13-16-16,8 3-5 15,0 6-15-15,11 4-5 16,10-1-29-16,8-3-14 15,10-6-85 1,10-6-44-16,5-3 111 16</inkml:trace>
  <inkml:trace contextRef="#ctx0" brushRef="#br0" timeOffset="15751.35">9026 10166 204 0,'4'-18'77'0,"-4"14"-60"0,0-5 15 0,0 9 4 16,-4 0 0-16,4-3 0 16,0 3 0-16,0 0 0 15,0 0-19-15,0 0 5 0,0 0 2 16,0 0-1-16,-3 6 0 15,-1 4-3-15,1 8-3 0,-1 14-5 16,-3 18 0-16,0 13-7 16,0 3-3-1,-4 1-1-15,-3 5 1 0,0 4 1 16,0-4 1-16,3-12-5 16,4-10 1-16,0-12 2 15,0-6 3-15,7-7-4 16,-7-6-3-16,3-3-10 15,4-4-5-15,-3-2-11 16,3-4-5-16,0-3-11 16,0-3-3-16,-4-3-14 15,0-6-4-15,1-7-60 16</inkml:trace>
  <inkml:trace contextRef="#ctx0" brushRef="#br0" timeOffset="16109.42">8590 10264 276 0,'0'-3'104'0,"-7"3"-81"0,7 0 23 0,0 0 3 16,0 0-11-16,0 0 0 15,0 0-17-15,0 0-7 16,7 3-9-16,-3 7 9 0,10 5 8 15,11 10-5-15,10 10 1 0,11 6-7 16,15 0-1-16,-8 0-2 16,0 3 0-16,0-3-4 15,0 0-3-15,-3 3-3 16,3 0 1-16,-7 0 3 16,-7-3 1-16,-7-9-1 15,-7-7-2-15,-4-3-2 16,-3-6 1-16,-8 0-10 15,-2-4-3-15,-5-2-24 16,-3-4-10-16,-3 0-17 16,-8-6-7-16,0-6-78 15</inkml:trace>
  <inkml:trace contextRef="#ctx0" brushRef="#br0" timeOffset="16712.22">8402 11367 284 0,'-3'0'107'0,"3"3"-83"0,0-3-1 16,0 0-5-16,3 0 4 15,1 0 8-15,3-3-2 16,4 0-2-16,-1-1-14 15,5-2 6-15,-1 0 2 0,0 0 1 16,0-1 2-16,0 1-4 16,0-4-2-16,8-2 2 15,10-4 2-15,14-3 2 0,17 0 1 16,12-9-9-16,-4 0-4 16,7-1-4-16,21 1-2 15,7-7-1-15,-10 1 0 16,0-1 0-16,10 0 2 15,0 1-3-15,-10 2-2 16,-7 7 0-16,-25 0 1 16,-4 3-1-16,-11 3 2 15,-6 3-4-15,-8 0 0 16,-6 1 1-16,-4 2 2 16,-1 0 1-16,-6 4 3 15,-4-1-5-15,-3 4-3 16,-4 3-21-16,0 0-8 15,-3 0-35-15,3 3-15 0,-7 3-76 32</inkml:trace>
  <inkml:trace contextRef="#ctx0" brushRef="#br0" timeOffset="17627.91">8874 11641 252 0,'0'-6'96'0,"-4"-1"-75"0,1 4 23 16,-1 3 5-16,1-3 2 15,-1 0 7-15,4 3-10 16,0 0-2-16,-7 0-26 16,0 3-5-16,-4 3-3 0,-3 7-7 15,-4 6-1-15,-3 9-2 16,0 7-2-16,3-1 3 16,0-2 0-16,1-4-4 0,6-3-1 15,4-3 1 1,0-3 2-16,3-3 0 15,1-3-1-15,-1-4-6 0,4 1-1 16,4-4-2-16,3 0 1 16,4-3 0-16,6-3 2 15,5 0 4-15,9-6 3 16,1 0-2-16,4-4 0 16,-4 1 1-16,-4-1 0 15,0 1 0-15,-3 3 0 16,-7 3-3-16,0-1 0 15,-4 4 8-15,-4 0 6 16,1 4 12-16,-4-1 6 16,-3 6-2-16,-4 1 1 15,0 2-10-15,-4 4 0 0,-3 0-9 16,0 3-3-16,-4-4-3 16,4 4-3-16,-14 0-2 15,3-3 1-15,-3-3 1 16,0-1 0-16,-1-2-7 15,5-1-3-15,3-3-12 16,3 1-4-16,4-7-24 16,10-4-8-16,8-2-20 15,7 0-6-15,10-10-78 16</inkml:trace>
  <inkml:trace contextRef="#ctx0" brushRef="#br0" timeOffset="17898.82">9182 11767 356 0,'-10'-3'134'0,"10"3"-104"0,-7 0 20 0,7 0 4 16,0 0-21-16,0 0-4 15,0 0-15-15,0 6-6 16,7 7-5-16,-7 2-5 0,7 4 1 16,0 3-1-16,0 0-2 15,4 0-26-15,-1 0-12 0,1-3-32 16,-1-3-13-16,5-10-64 16</inkml:trace>
  <inkml:trace contextRef="#ctx0" brushRef="#br0" timeOffset="18066.6">9026 11518 260 0,'-7'-6'99'0,"7"9"-77"0,4 0-9 16,-4-3-7-16,3 6-15 0,4 1-4 15,0-1-84-15,8 0-35 16,9 0 56-1,15 4 28-15</inkml:trace>
  <inkml:trace contextRef="#ctx0" brushRef="#br0" timeOffset="18407.41">9515 11754 344 0,'0'13'129'0,"0"-7"-100"0,-7-3 22 0,7-3 3 15,-3 3-9-15,-4 1-2 16,0-4-11-16,0-4-5 15,-1-2-15-15,1-3-8 0,0-1-2 16,-3-2-2-16,3-4 0 16,3-3-3-16,0 0 2 0,4-3 1 15,4 0 0-15,3 3-3 16,0 0 0 0,0 3 2-16,0 4 0 0,4-1 1 15,0 4 0-15,-1 2 0 16,4 7 2-16,4 4-1 15,3 2-1-15,1 3-2 16,-1 1-1-16,0-1 2 16,-3 4 0-16,-4-4-17 15,0 1-8-15,-3-4-17 16,0 0-6-16,3 4-16 16,-4-1-6-16,5 1-81 15</inkml:trace>
  <inkml:trace contextRef="#ctx0" brushRef="#br0" timeOffset="18766.18">9937 11190 264 0,'0'-9'99'0,"0"9"-77"0,0 3 15 0,0-3 5 16,0 0-8-16,0 0 1 0,0 6-3 15,0 1 0 1,4 2-17-16,-4 4 4 0,3 6 4 16,1 12-3-16,-1 4-2 0,-3 3-8 15,0-1-4-15,0 1-6 16,4 0 0-16,-4 0 0 15,0-4 2-15,0 1-12 16,0-7-6-16,0-2-11 16,0-7-4-16,0-4-3 15,0-5 1-15,0-7-28 16,-4-3-11-16,4-6-63 16</inkml:trace>
  <inkml:trace contextRef="#ctx0" brushRef="#br0" timeOffset="19030.41">9721 11335 360 0,'4'0'134'0,"-1"3"-104"0,8 4 16 0,-4-1 1 15,7 7-13-15,11 5-2 16,3 5-10-16,4 2-3 15,-4 0-11-15,4 0-5 0,0 0-2 16,4-3-4-16,3-3 2 16,0 0-17-16,0-6-8 15,-4-4-22-15,1-2-9 0,-5-4-28 16,5-6-8 0,-18-7-44-16</inkml:trace>
  <inkml:trace contextRef="#ctx0" brushRef="#br0" timeOffset="19729.84">10689 10431 324 0,'-11'6'123'0,"11"-6"-95"0,0 4 22 15,0-4 4-15,0 0-25 16,0 0-6-16,0 0-1 15,7 0 2-15,7 0-12 16,4 0-2-16,3 0 0 0,1-4 0 16,2 1 2-16,1-3-4 0,0-4-3 15,3 1-2-15,-10-4 0 16,3 1-2-16,1-1 2 16,-5 1-2-16,-2-1-1 15,-1 4-8-15,-4-1-5 16,1 4-20-16,-4-1-8 15,0 4-19-15,0 3-7 16,-7 7-46-16,4 5-20 16,3 4 20-1</inkml:trace>
  <inkml:trace contextRef="#ctx0" brushRef="#br0" timeOffset="19973.45">10923 10733 284 0,'-4'10'107'0,"4"-10"-83"0,4 3 15 0,-4-3 3 0,3 0-5 16,1-3 0-16,3-3-1 15,0-4 0-15,4 1-19 16,3-4-1-16,0 1-2 0,7-1-7 16,4 0-2-16,0 1-3 15,3 2-2-15,0 1-17 16,4-1-6-16,0 1-29 15,0-1-9-15,-3 1-52 16,6-4-22-16,0-2 16 16</inkml:trace>
  <inkml:trace contextRef="#ctx0" brushRef="#br0" timeOffset="20376.62">11298 9653 280 0,'-32'-25'104'0,"25"15"-81"0,-3-6 27 0,3 13 8 0,3 0-5 16,1 0 2-16,-1 0-9 15,4 0-4-15,0 3-23 16,0 0 0-16,7 6-1 0,14 7 5 16,1 15 3-16,10 26-5 15,-4 27 0-15,7 1-3 16,15 13-2-16,14 25-4 16,7-4-2-16,0-12-6 15,-11-13-1-15,-7-5-1 16,-7-8-2-16,-3-5-2 15,-8-13 1-15,-7-10-12 16,-3-9-5-16,-7-9-23 0,-4-7-9 16,-7-6-25-1,-3-7-10-15,3-9-113 16</inkml:trace>
  <inkml:trace contextRef="#ctx0" brushRef="#br0" timeOffset="24861.32">448 9549 220 0,'4'-22'85'0,"-8"12"-66"0,4-2 12 0,0 9 3 15,0 0-9-15,0-1-2 16,0 1 0-16,0 3 0 16,0 0-12-16,0 0 4 0,0 0 5 15,0 16 13 1,0 9-11-16,0 13-4 15,-7 12-7-15,4 23 0 16,-1 9-4-16,1-3-2 16,-1-7 2-16,1 0 0 15,-4-2-1-15,3-4-1 0,-3 0 3 16,3-6 5-16,-3-3-3 16,4-4 0-16,-4-6-4 15,3-9-1-15,1-9-3 16,-1-1-2-16,4-9-2 15,0-7 1-15,4-8 1 16,3-11 0-16,3-5-3 16,8-7 2-16,10-10 3 15,8 1 1-15,6-3-1 16,15-1-2-16,-4 1-2 16,0-1 1-16,-7 1 1 15,-7 2 2-15,7 1-1 0,-7 3-1 16,-7-1 3-16,0 4 0 15,-3 4-1-15,-8 5-2 16,-7 0 16-16,-14 1 6 16,-7-1-8-1,-7 4-8-15,-4-1-4 16,-3 1-4-16,0-1 1 16,-15 1 1-16,1-4 2 15,-18-6-3-15,3-6 0 16,-7 0 1-16,8 0 0 15,10 0-5-15,-4 2-1 16,11 1 3-16,7 0 1 16,-3-3 2-16,0 0 0 15,-4 0-3-15,10 3 2 0,-2-7 1 16,2 7 0-16,5 0-3 16,-1 3 2-16,4 0 1 15,3 4 0-15,-3 2 0 16,3 4 0-16,4 2 0 15,4 1 0-15,-4 3 0 16,3 0 0-16,0 0 0 16,4-1 0-16,0 1-3 15,0 3 2-15,0 0 1 16,11 13-3 0,3 12 2-16,11 19-1 15,3 29-2-15,11 15 3 16,0 3 0-16,15 7 3 0,-1 3 1 15,-4-7-4-15,5-12 1 16,-15-13 0-16,-4-9 0 16,0-9 0-16,-10-7 0 15,-7-6-3-15,0-7 2 16,-1-6 1-16,-2-3 0 16,-5-6 0-16,4-3 0 15,-7-4 0-15,1-6 0 16,-1-3 4-16,-4-6 2 15,1-3 4-15,-1-7 1 16,-3-3-1-16,0-6-1 16,-3-13-5-16,-4-19-3 15,0-15 0-15,-22-7 1 16,-6-22 1-16,-8-25 1 0,-10 3-5 16,3-6 1-16,11 9 0 15,0 16 0-15,15 26 0 16,2 15 0-16,12 15-14 15,-1 11-5-15,0 11-41 16,4 11-18-16,7 5-35 16,7 13-12-16,4 7-17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8:58.06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11497 3210 208 0,'-7'-19'77'0,"7"10"-60"0,0-7 15 0,-4 7 2 16,4-7-2-16,0 0 3 15,0 4 3-15,-3-4 1 16,3 0-21-16,0 4 9 0,0 2 4 16,-4 4-1-16,4-1 2 15,0 4-7-15,0 3-1 16,0-6-9-16,0 3-4 15,0 3-6-15,0 0-2 0,0 0 3 16,0 0 1-16,0 0 3 16,0 0 1-16,0 12 3 15,0 20-3 1,0 15-1-16,4 7-2 16,-4 21 2-16,3 26-3 15,8 19 1-15,-1 9-3 16,8 35 2-16,7-10-2 15,3 26 2-15,1-13 0 16,-1-13 1-16,0 4-2 16,-3-13 1-16,-3-22 0 15,-5-20 3-15,-3-17-5 16,-3-20-1-16,-4-16-2 0,0-12 1 16,-3-3-2-16,-1-10 2 15,1-6 0-15,-4-4 3 16,0-5-5-16,0-4-3 15,0-6-13-15,-7 0-5 16,0-9-38-16,3-1-17 16,1-5-45-16,6-17-19 15,-10-6-36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9:05.20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11947 2130 200 0,'0'-19'77'0,"0"12"-60"0,-7 4 15 0,7 3 4 16,0 0-5-16,0 0 2 16,0 0-4-16,0 0 2 15,0 0-17-15,0 0 3 0,0 0 3 16,0 0 0-16,0 0 0 16,0 0-6-16,0 13-1 15,0 12-6 1,0 10 1-16,0 9-1 15,0 0-1-15,7 6 1 16,-7 13 2-16,4 10 5 16,-1 2-6-16,1-8-2 0,-1-1 1 15,1-9 0-15,3-4-1 16,-7-3-1-16,0-5-3 16,0-4 1-16,0-13 0 15,0 0 1-15,0-9 0 16,0-3 0-16,0 0 0 15,0-10 0-15,0 3-2 16,0 1 1-16,0-16-66 16,0 2-16-1,0-8-12-15,7 2-70 16</inkml:trace>
  <inkml:trace contextRef="#ctx0" brushRef="#br0" timeOffset="672.74">11352 3333 212 0,'-11'-6'82'0,"7"3"-64"0,-10 3 20 16,7 0 5-16,-4 0-4 15,4 0-1-15,0 3-6 16,0-3 0-16,-3 0-18 16,2 0 5-16,5 6 4 0,3-6-6 15,0 0 1-15,-4 0-5 16,4 0 0-16,0 0-5 16,0 0-3-16,0 0 2 15,7 0 2-15,11-6 5 0,3 6 3 16,4-3 2-16,4 3 1 15,6-10-5-15,18 7 1 16,25 0 0-16,7-13 2 16,0 4-6-16,18-10 1 15,14-1-4-15,-7-2 2 16,-18-3-4-16,4 12 1 16,-4 0-3-16,-3 10 0 15,-8 3-3-15,-21 6 1 16,-6 0 2-16,-12 0 2 15,-10 4 1-15,-7-7 2 16,-7 3-3-16,-4 3 1 16,-4-6-3-16,1 0 0 15,-4 0-6-15,-3 0 1 0,-4 0-29 16,-7 3-10-16,-8 7-49 16,-2 2-19-16,-5-2-105 15,5-1-48 1,-5-9 132-16</inkml:trace>
  <inkml:trace contextRef="#ctx0" brushRef="#br0" timeOffset="1514.31">11617 3812 260 0,'-10'0'99'0,"6"0"-77"0,-6 0 24 0,10 0 8 16,-8 0-10-16,1 0-2 15,4 0-10-15,-1 0-3 0,1 0-16 16,-1-3-3-16,4 0 0 0,4-4-2 16,6-2 3-16,15-10 3 15,4-3 1-15,13-6-2 16,4-10 2-16,0 13-4 15,-3-7 1-15,3 10-1 16,3 6 3-16,1 10 2 16,0 6-1-16,-8 6 4 15,-6 4 0-15,-4 6 1 16,-11 6 0-16,-3 9-5 16,-11-6 1-16,-7 10-9 15,-7-4-2-15,-4 1-3 16,0-10 1-16,-6 0-2 15,2-3 2-15,5-3-4 0,3-4 0 16,3-2-8-16,-6-4-2 16,6 0 10-16,4 4 7 15,7-7-7-15,7 6-3 16,11 1-1-16,7 2 1 16,3 7-1-16,4 7 1 15,0-8 3-15,-3 11 0 16,3 2 1-16,0 1 0 15,0-1 0-15,-7-2 0 16,-4-7 2-16,-3 0 1 16,-7-3 7-16,-1-4 4 15,-17 4-1-15,-74 0 2 16,134 3-6-16,-78-6-3 16,-3 6-1-16,-4 3-1 0,-3 1-5 15,-15-1 1-15,-13-3 0 16,-5 0 0-16,1-10-5 15,4-5 1-15,6-7-7 16,7-7-1-16,8 4-4 16,7-12-1-16,3 5-19 15,11 1-9-15,10-1-31 16,4 4-15-16,7 3-116 16</inkml:trace>
  <inkml:trace contextRef="#ctx0" brushRef="#br0" timeOffset="3480.03">13485 3302 276 0,'-7'0'104'0,"7"-4"-81"0,-7 8 14 0,4-4-1 16,3 0-13-16,0 0 0 15,-4 6-12-15,4-6-2 16,-3 0-5-16,3 0 2 0,-4 6 0 16,4-6 0-16,-4 3 1 15,4-3-2-15,0 7 2 16,0-7-4-16,0 3-2 16,0 3 0-16,4-6-1 15,0 3-3-15,3 4 0 0,3-7 2 16,-6 0 2-16,3 0 0 15,-4 0 2-15,1 0-2 16,0-7 2-16,3 4 4 16,-7-3 4-16,3 3 0 15,-3-7 1-15,-3 4 0 16,3-4 0-16,-11 4-2 16,4 3 1-16,0 3-4 15,3 0-2-15,-6 0-5 16,3 0 0-16,-1 0-2 15,1 9-2-15,0-5 5 16,4 5-1 0,3 4-2-16,3-4 1 15,1 1 1-15,6-7 0 16,-6 0 0-16,7 0 0 16,-1-6 0-16,1 3 0 15,7-6 2-15,-8-1 3 16,4-2 2-16,-3-1 3 15,0 1-1-15,-4-7 2 16,-4 4 0-16,-3-1 3 16,-3 0-3-16,-4-2-1 15,0 2-2-15,-4 7 0 16,0-4-4-16,-3 10-3 16,0 3 0-16,3 7-1 15,4 2 0-15,-3 1 0 0,3 3-5 16,3-7 1-16,4 7 0 15,4-7 2-15,3 1 1 16,3-1 3-16,4-2-1 16,4-4 2-16,3-6-4 15,-6 3 0-15,2-10 7 16,-2 4 6-16,-5-4 5 16,-3 1 2-16,-3 3-6 15,-4 3-3-15,-7-7-5 16,0 10-4-16,-11 3-27 15,4 4-12-15,3 2-43 16,4-9-16-16,7 0-97 16,7-9-44-1,4-7 122-15</inkml:trace>
  <inkml:trace contextRef="#ctx0" brushRef="#br0" timeOffset="4606.7">14648 3387 288 0,'-7'3'107'0,"3"0"-83"0,1 0 15 0,3-3 3 0,0 0-10 16,0 0-1-16,0 0-9 16,0 0-3-16,0 0-11 15,3 0 6-15,4 0 5 0,4-6 3 16,3 3 2-16,4-13-2 16,3 0-2-16,-3-6-6 15,3-13-4-15,-7-15-1 16,8-7 1-16,-1-2-1 15,0-1 0-15,-3-3-5 16,0-32-3-16,-1-6 0 16,-2 7 1-16,-1-4-3 15,-14-15 0-15,0-7-12 16,-14 13-5-16,-4 9-1 0,0-6 1 16,-7 7 1-16,-7 5 1 15,-14 7 0-15,0 22 2 16,0 10 10-16,4 9 5 15,6 18-3-15,4 1 2 16,4 9-5-16,7 13 1 16,3 3 0-16,4 10-1 15,3 5 6-15,8 23 1 16,3 6-3-16,0 16 1 16,3 9 6-16,11 42 6 15,8 8-2-15,6 17 2 16,11 18-5-16,-4-12-2 15,1-3 0-15,-1-7-1 16,-3-19 2-16,-3-5 1 0,-1-27-1 16,0-11 1-16,-3-10-6 15,3-16-3-15,-3-10 1 16,0-5 2-16,0-10 4 16,-4-7 2-16,4-2-3 15,-11-1-1-15,0-9-3 16,0 3-3-16,-3-3-20 15,-4 7-10-15,0-7-27 16,4 6-12-16,-8 3-70 16,8 1-62-1,-4 2 77-15</inkml:trace>
  <inkml:trace contextRef="#ctx0" brushRef="#br0" timeOffset="4893.38">15261 3210 352 0,'-7'-25'132'0,"4"16"-103"0,3-10 16 0,-8 12 2 16,8 4-15-16,0 0-1 15,0 0-18-15,0 3-6 16,0 6-9-16,0 13-1 15,0 3-4-15,0 3 2 16,0 1-15-16,8-1-6 0,-8 0-16 16,3-6-4-16,1-3-2 15,-1-4 2-15,1-12 4 16,-1-3 3-16,4-13-71 16</inkml:trace>
  <inkml:trace contextRef="#ctx0" brushRef="#br0" timeOffset="5012.42">15119 2665 80 0,'4'25'33'0,"-1"-12"-26"0,8 9-37 0,0-9-17 16</inkml:trace>
  <inkml:trace contextRef="#ctx0" brushRef="#br0" timeOffset="5537.15">15541 3280 332 0,'-7'12'126'0,"0"-6"-98"0,0-6 25 0,0 0 5 16,0 4-12-16,0-4 0 15,0 0-13-15,-4-4-3 16,0 4-17-16,-3-9 1 0,0 0 2 15,0-4-2-15,0 0 0 16,3-2-8-16,0-23-2 0,4-6-2 16,4 0-2-16,6-7-2 15,4 4 1-15,8 6 1 16,2-9 0-16,8 2-3 16,3 7 2-16,1 7 1 15,-1 12 0-15,4 6 0 16,-11 19 0-16,4 10-3 15,-4 9 2-15,1 3-1 16,-5 0 0-16,-2 3 2 16,-5 4 0-16,1-7 0 15,-1 4 2-15,-2-4-3 16,2-6 0-16,1-10-1 16,-1-3 0-16,12-6 4 0,3-12 1 15,10-1-4-15,11-3 1 16,-11 7 0-16,1 0 0 15,-1 9 0-15,-6 9 0 16,-4 16 0-16,-1 13 0 16,-9 12 0-16,-1-5 0 15,-4-1-20-15,5-10-9 16,-8 1-23-16,3-10-7 16,-3 3-18-16,0-2-6 15,1-4-76 1</inkml:trace>
  <inkml:trace contextRef="#ctx0" brushRef="#br0" timeOffset="6141.03">14818 3888 272 0,'0'0'104'0,"0"0"-81"0,0 0 20 0,0 0 6 16,0 0-12-16,-3 6-1 16,-1 13-9-16,0 6-3 0,-3 16-13 15,0 9 4-15,-3 4 3 16,-8 0-6-16,0-1 1 0,-7 4-6 16,-3-4 1-16,-7 10-5 15,3 7 0-15,3-10-1 16,5-7-2-16,2-9-2 15,1-6 1-15,3-10-6 16,4-2-3-16,3-8-19 16,4-5-6-16,0-4-15 15,4-9-70 1,3-9 1-16,3-16-5 16</inkml:trace>
  <inkml:trace contextRef="#ctx0" brushRef="#br0" timeOffset="6468.86">14379 3891 308 0,'0'-13'115'0,"0"13"-89"0,0 0 8 0,0 0 16 15,3 3-12 1,11 7-1-16,8 6-4 15,6 18-18-15,11 20 0 0,7 6 1 16,0 3-6-16,0 0-1 16,0 3-7-16,-10-6-2 15,-1 3 2-15,-3-10 1 16,0-6-1-16,-4-6 1 16,1-6-2-16,-5-10 2 0,-2-3-2 15,-12-6-1-15,5 0-17 16,-5-7-6-16,-3-2-22 15,4-1-7-15,-8 0-36 16,19-15-102 0</inkml:trace>
  <inkml:trace contextRef="#ctx0" brushRef="#br0" timeOffset="6829.61">15066 4307 356 0,'-3'0'132'0,"3"3"-103"0,0-3 1 0,0 0-6 16,3 0-1-16,4-3 3 15,11 3-5-15,0 0 0 16,7-4-12-16,-1 1 1 0,1 3 3 16,0 0-5-16,0-6 0 15,3 6-4-15,1 0-3 0,-1 0 0 16,4-3 1-16,0 3-1 16,-7-6-1-16,3 2-15 15,-7 1-5-15,-3 0-23 16,-4 0-8-16,-3 0-33 15,-1 0-11-15,-6-7-43 16</inkml:trace>
  <inkml:trace contextRef="#ctx0" brushRef="#br0" timeOffset="7217.95">15275 4111 296 0,'-21'16'110'0,"21"-16"-86"0,0 6 13 0,0-6 2 16,4 0-3-16,3 0 0 15,3 0-6-15,-3 0-2 16,18 0-15-16,4 0-3 0,6 0-3 16,8 0 1-16,-1 0 0 15,-3 0 0-15,-3 0 0 16,-1 7 0-16,-7 2 2 15,-3 4 1-15,-7 6 3 16,-4 3-5-16,-3 6-3 16,-8 0-1-16,-3 4 1 15,-3-4-3-15,-8 7-2 16,-3 0 0-16,-4-1-1 0,0 1 2 16,4-10 1-16,0-3-15 15,7-3-4-15,-7-3-21 16,7 0-9-16,3-7-17 15,4 0-6-15,0-2-16 16,4-17-6-16,10-2-31 16</inkml:trace>
  <inkml:trace contextRef="#ctx0" brushRef="#br0" timeOffset="7717.13">15853 4118 272 0,'-3'-26'101'0,"3"17"-78"0,0-4 15 0,-4 10 2 15,4 0-2-15,-3 0 2 16,-1 3-3-16,-3 0 0 15,0 3-20-15,0 6 1 0,0 7 2 16,0 9-7-16,-1 4 0 16,1 5-3-16,0 1 1 15,4 0-4-15,3-1 1 16,0 4-5-16,3-3 0 16,4 0 1-16,8-10 0 0,13-6-5 15,4-10 1-15,14-9 9 16,7-9 3-1,0-7-1-15,-10-6 1 0,-1-3-5 16,-3-10 1-16,-3-9-1 16,-11-13 1-16,-4 0 0 15,-7 7 0-15,-7 6 4 16,-7 9 5-16,-11 7-9 16,-13 9-4-16,-19 3-8 15,-17 13-2-15,0 6-19 16,6 7-7-16,8-1-18 15,11 1-9-15,10-7-28 0,4-6-12 16,17-1-71 0</inkml:trace>
  <inkml:trace contextRef="#ctx0" brushRef="#br0" timeOffset="8797.34">18079 2454 292 0,'7'-19'110'0,"-7"13"-86"0,7-3 11 0,-3 2-1 0,3 4-6 15,-7-6 3-15,3 9 3 16,-3-7 1-16,4 4-19 16,-4 0 15-16,0 3 6 0,-7 0-8 15,-4 0-2-15,-6 6-14 16,-8 1-5-16,-14 2-5 15,0 4-3-15,0-1 1 16,3 7-1-16,4 0 0 16,4-3 0-16,3 3-7 15,4 0-3-15,7 0-3 0,0 3-2 16,3-4-3-16,7 8 1 16,4 2 0-16,4-3 3 15,7 0-1-15,6-6 2 16,15 0 9-16,0-3 5 15,11-3-3-15,-1-4 0 16,1 4 1-16,-4-10 0 16,-7 3 1-16,-4 4 2 15,-7-1 3-15,-3-6 4 16,-4 3 13-16,-7 1 8 16,-3 2-4-16,-4 4-1 15,-11-1-5-15,-3 1-1 16,-7 3-8-16,-8 0-2 15,-2-4-5-15,-1 4-1 0,-7-7-3 16,3 1-1-16,4-1 1 16,7-2 2-16,-3-7-10 15,7-10-4-15,7 1-14 16,7-7-6-16,7 0-8 16,10 4 0-16,8-1-18 15,7 3-8-15,3 7-101 16</inkml:trace>
  <inkml:trace contextRef="#ctx0" brushRef="#br0" timeOffset="9098.35">18345 2747 376 0,'-11'-3'140'0,"8"3"-109"0,3 0 5 0,0 0-5 16,0 0-22-16,0 0-7 16,3 9 0-16,4 4 0 15,-3 3 0-15,3 9-2 0,4-6 3 16,-1 6-13-16,1 0-6 0,0 4-27 15,3-1-12-15,0-3-35 16,0-9-14-16,4-16-10 16</inkml:trace>
  <inkml:trace contextRef="#ctx0" brushRef="#br0" timeOffset="9252.11">18306 2234 192 0,'-18'-22'74'0,"11"28"-58"0,4 3 1 0,3 1-3 16,10 6-10-16,-3-7-2 15,15 7-89-15,6 6-39 16</inkml:trace>
  <inkml:trace contextRef="#ctx0" brushRef="#br0" timeOffset="9578.02">18707 2725 344 0,'3'19'129'0,"-6"-16"-100"0,3 3 22 0,0-6 3 16,0 0-12-16,-4 0-2 15,0 0-14-15,-3 0-3 16,0-9-14-16,0 0 1 0,4-7 1 16,-1-13-9-16,4-2 0 15,0-4-2-15,4-3 0 0,6 4-3 16,1 5 2-16,7-2 1 15,6 6 2-15,-2 6-3 16,10 6-2-16,-1 10 2 16,5 9 0-16,-4 13 3 15,0 13 1-15,-4 12-4 16,-3 3 1-16,0-3-5 16,-8-3-1-16,1-12-17 15,-4-4-8-15,-3-6-12 16,-4-4-6-16,0-2-9 15,0 0-3-15</inkml:trace>
  <inkml:trace contextRef="#ctx0" brushRef="#br0" timeOffset="10476.99">19206 2218 316 0,'-10'0'121'0,"3"-6"-95"0,7 2 18 0,0 4 0 15,0 0-9-15,0 0 0 16,0 0-16-16,0 0-4 15,0-9-9-15,3 0 3 0,11-17 3 16,15 1 0-16,10 0 1 0,7 0-5 16,7 12 0-16,-11 4 4 15,-3 2 2-15,-3 17 1 16,-8 15 4-16,-3 10 0 16,-7 9 3-16,-8 9-6 15,-3-2 1-15,-7 2-10 16,-7 7-2-16,-7 6-3 15,0 0-2-15,-4-12 3 16,4-7 0-16,7-6-4 16,-7-16 1-16,7 4 0 15,3-13 0-15,4 2 0 16,4-8 0-16,3-1 0 16,7-2 0-16,0-14 0 0,4 1 0 15,3-3-3-15,-3-1 0 16,-4 7-14-16,11-13-6 15,10 1-28-15,1 2-10 16,-1 7-28-16,1 2-11 16,3-2-72-1</inkml:trace>
  <inkml:trace contextRef="#ctx0" brushRef="#br0" timeOffset="10829.8">20117 2290 344 0,'-3'7'129'0,"-4"-7"-100"0,0 9 24 16,3-9 7-16,0 6-20 15,1 4-5-15,-4 2-14 16,0 4-3-16,-4 3-11 16,-3 3-4-16,-4 7-2 0,0-1-4 15,-3 13 2-15,0 3 1 16,3-9 0-16,4-7-9 0,0-3-2 16,-4 4-16-16,11-14-8 15,-4 4-21-15,4-13-7 16,7-6-71-1,4-6-58-15,-1-3 69 16</inkml:trace>
  <inkml:trace contextRef="#ctx0" brushRef="#br0" timeOffset="11063.26">19812 2341 396 0,'0'0'148'0,"0"3"-115"0,11 3 15 0,-7 1-2 16,10 2-11-16,4 4 0 0,3 9-14 16,4 6-3-1,-1 10-10-15,1 12-5 0,0 10-2 0,-4-6 1 16,1-10 1-16,-5 0-23 16,5-6-9-16,-12-7-19 15,4-3-5-15,-3-2-14 16,-4-7-3-16,-3-1-88 15</inkml:trace>
  <inkml:trace contextRef="#ctx0" brushRef="#br0" timeOffset="11677.24">17533 3308 312 0,'-7'-6'115'0,"4"6"-89"0,3 0 12 16,0 0 1-16,0 0-19 15,0 0-6-15,0 6 3 16,10-6 0-16,8 0-8 16,7 0 8-16,0 3 5 0,21-3 6 15,25 0 3-15,24-13-3 16,12-5 0-16,41-27-7 16,8-8-3-16,43-4-4 15,-8 4-1-15,33 5-5 16,-12 14 0-16,15 2-1 0,-64 20 1 15,-39-1-7-15,64 10 0 16,-46 3 1-16,14 6 1 16,25 4-1-16,-36-1-2 15,-32 1 1-15,-27-7 1 16,-19 3-1-16,-25-6-1 16,-20-6-6-16,-22 3-4 15,0 3-58-15,-18 0-27 16,0 12-122-1</inkml:trace>
  <inkml:trace contextRef="#ctx0" brushRef="#br0" timeOffset="12222.18">19160 3377 252 0,'4'-9'93'0,"-4"9"-72"0,0-6 9 0,0 6 2 16,0 0-7-16,0 0 0 16,0 0 4-16,3-4 4 15,1 4-18-15,-4 0 18 0,-4 10 29 16,-3 9-8-1,-3 15-17-15,-5 10-10 16,-9 16-12-16,-5 3-5 16,-13 0-5-16,-4 7-4 15,3-1 0-15,-3 0-1 0,3 4 0 16,12-13 0-16,2-7-7 16,8-15-3-16,3-7-12 15,8-8-4-15,-1-8-10 16,7-5-3-16,-6-13-17 15,6-10-6-15,4-9-58 16,7-3-22-16,4-4 28 16</inkml:trace>
  <inkml:trace contextRef="#ctx0" brushRef="#br0" timeOffset="12505.93">18643 3387 400 0,'-4'-10'148'0,"4"10"-115"0,0 0 4 0,0 0-5 15,4 3-4-15,3 4 3 16,3-1-3-16,5 13 0 16,13 19-16-16,15 22 2 0,6 9 2 15,8-3-6-15,0 3-1 16,-11 7-5-16,-7-4-3 15,-4-12 0-15,-7 10 1 0,4-14-10 16,-7-5-4 0,0-10-30-16,-4-4-12 15,0-11-21-15,1-4-6 0,-1-7-95 16</inkml:trace>
  <inkml:trace contextRef="#ctx0" brushRef="#br1" timeOffset="24812.87">21234 2939 192 0,'3'-9'71'0,"-3"9"-55"0,4-10 0 0,-4 10-2 0,0 0-4 16,0 0 4-16,0-6 4 16,0 6 1-16,0 0-10 15,0 0 6-15,0 0 2 0,0 0 4 16,-4-3 4-16,4 3 2 15,-3 0 1-15,-1-6 2 16,1 3 4-16,-1 3-6 16,4 0-2-16,-7 0-12 15,4 3-6-15,3-3-8 16,-8 6 0-16,5 3 0 16,-1-5 2-16,1 2-1 15,3 0-1-15,0 4-2 0,0-7-1 16,0 6 4-16,3-2 1 15,1-7 2-15,3 0 0 16,0 0 0-16,4 0 2 16,-1 0-3-16,5-7 0 15,-5 4 1-15,4-6 0 16,-3 2-2-16,0-2-2 16,-4-1 1-16,-4 1 1 15,1 0 3-15,-4-7 2 16,0 6 1-16,-7 1 0 15,0-1 4-15,-4-2 3 16,0 9-8-16,-3-4-2 16,4 7-5-16,-5 7-3 0,5 2 4 15,-1 1 1-15,4-1-5 16,0 7 0-16,3 0 1 16,4-4 1-16,0 4 1 15,11-7 2-15,-4 1-3 16,7 6 0-16,-3-13 1 15,7 3 0-15,-1-6 0 16,-2 0 2-16,-1 0 1 16,0-9 3-16,-3-1-3 15,-1-6 0-15,-3 7 5 16,-7-1 5-16,0 1-3 16,-10 0 0-16,3-4-6 15,-8 10-3-15,1-7 0 0,-4 10-1 16,4 0-3-16,-3 10 2 15,2-7 1-15,1 10 0 16,4-4 0-16,2 10 0 16,1-3-3-16,7 3 0 15,0-4 2-15,11-2 2 16,-4-4 0-16,11-9-1 16,-4 0 3-16,7-9 2 15,-3 6 7-15,0-13 4 16,-4 7-2-16,-3-7 2 15,-4 3-3-15,-7 1 0 16,0 2-5-16,-7 1-3 16,-4 6-2-16,-3-4 0 15,3 4-4-15,0 6 0 0,4-3-1 16,-3 7-2-16,3-7-15 16,7 3-7-16,0 3-20 15,10-6-7-15,-3 3-28 16,11 3-14-16,-4-2-90 15</inkml:trace>
  <inkml:trace contextRef="#ctx0" brushRef="#br1" timeOffset="25821.36">21819 1909 220 0,'0'0'82'0,"0"0"-64"0,-4-6 22 0,4 6 4 16,-3 0 2-16,-1 0 2 16,0 0 0-16,4 0 0 15,-10 0-26-15,6 0 3 0,1 0-1 16,-1 0 1-16,1 0 0 16,-1 0-14-16,4 0-4 15,0 0 4-15,11-3 2 16,-4-4 2-16,21-11 4 15,-7-1-5-15,11-7 0 16,-3 1-6-16,17 0-3 16,-7 6-2-16,14 0-3 15,-14 10 7-15,11 9 3 16,-8 0 1-16,-3 12 3 16,-7 4 2-16,-7 9 2 15,-4-6-4-15,-17 19 0 0,-15 28-8 16,-7-3-2-16,8-12-2 15,-19 12 1-15,4-10-2 16,-3-2 2-16,7-4-2 16,3-6-1-16,0-13-2 15,4 0 1-15,7-2-4 16,-3-7-1-16,6-4 3 16,8 1 3-16,-1-6 1 15,11-1-1-15,-3-3 1 16,24-3-1-16,-10 4 0 15,18-7 2-15,-4 3 1 0,-4 3 1 16,15-6-2 0,-18 0-2-16,-8 3 1 0,5 4 1 15,6-7-3-15,-3 3-2 16,-14-3-5-16,0 6 0 16,-1-6-12-16,-13 0-4 15,3 0-27-15,-4 0-10 16,1 0-41-16,-4 0-17 15,0 6-67 1</inkml:trace>
  <inkml:trace contextRef="#ctx0" brushRef="#br1" timeOffset="26328.85">21812 2867 368 0,'0'-6'137'0,"0"6"-106"0,0-4 15 0,0 4-1 15,0 0-10-15,0 0 0 16,0 0-14-16,0 0-3 16,0 0-10-1,0 0-5-15,3 4 0 0,1-4 2 0,10 0 4 16,0 0 9-16,14-4 6 16,-6 4-2-16,34-15 1 15,-10 5-6-15,40-15 0 16,-19 6-6-16,36-6-1 15,-25 6-4-15,32-3 1 16,-22 9-2-16,8-2 0 16,21-1-3-16,-14 3 1 15,-18 4-2-15,-14 3 2 16,-15 2-2-16,-13-2 2 16,-8 6 0-16,-6-6 1 15,-12 6-16-15,-10 6-4 0,0-6-32 16,-7 10-11-16,0-1-38 15,-10 7-14-15,3-7-84 16</inkml:trace>
  <inkml:trace contextRef="#ctx0" brushRef="#br1" timeOffset="26898.38">22095 3311 356 0,'0'-3'132'0,"0"3"-103"0,4-16 18 0,-4 16 1 16,3-9-11-16,1 6 1 15,13-19-11-15,-2 9-2 16,20-12-14-16,-7 0 4 0,15 6 3 16,-8 3 1-16,4 6 1 15,-7 1 0-15,7 12 0 16,-7 0-3-16,7 16 2 16,-7-3-6-16,-4 12-3 15,-3-9-1-15,-11 16 1 16,-3-10-5-16,-18 22-1 0,3-6-2 15,-10 29 1-15,0-17-2 16,0 4-1-16,-4-10 1 16,4-3 1-16,0-6-3 15,3-3 0-15,4-1-1 16,4-8 0-16,-1-8 4 16,11-8 1-16,-3 6-1 15,13-16 1-15,1 3 0 16,28-6 3-16,-7-4-3 15,18-2 0-15,-11 3-3 16,4 2-1-16,-15-5-4 0,1 9-1 16,-8-6-17-16,-3 6-5 15,-4 0-41-15,0 6-16 16,-3-6-61-16,3 0-25 16,-3 0 5-1</inkml:trace>
  <inkml:trace contextRef="#ctx0" brushRef="#br1" timeOffset="34690.51">10334 7485 216 0,'-7'-15'82'0,"0"12"-64"0,-4-4 18 0,4 7 2 0,0 0 2 16,0 0 5-16,0 0-2 15,0 0 0-15,3 0-23 16,1 0 4-16,3 0 0 0,0 0-10 16,0 0-3-16,3 3 2 15,8 1 3-15,-4-1 3 16,7-3 1-16,4 0-3 15,7 0 2-15,-4 0-1 16,4 0 0-16,0 0-5 16,0 0-3-16,3 0-1 15,7 0 1-15,4 0-3 0,4 0 1 16,3 0-3-16,0 0 2 16,-11 0-4-16,1 6 0 15,-8-3-1-15,-3 0 1 16,-7 0-2-16,-4 1 2 15,-3-4-2-15,-1 0 2 16,-3 3-2-16,0-3 2 16,-3 0-2-16,0 0-1 15,-1 0 1-15,1 0 1 16,-4 0-6-16,3 0 1 16,-3 0-30-16,0-3-11 15,-3-1-37-15,3 1-13 16,-4 0-68-1,8 0-64-15,-4 3 83 16</inkml:trace>
  <inkml:trace contextRef="#ctx0" brushRef="#br1" timeOffset="35216.93">10136 8194 312 0,'-11'3'118'0,"8"-3"-92"0,3-3 17 0,0 3 1 15,0 0-18-15,0 0-2 16,0 0-5-16,3 0-1 16,4 0-9-16,11 0 10 0,-4 0 7 15,11 0-5-15,7-3 0 16,7 0-1-16,0 0 0 16,0 0-5-16,3-4 1 15,11 1 2-15,15-3 1 16,10-1-6-16,-4-2 0 15,-6-4-4-15,-12 3 2 0,-6 4-4 16,-4 2-2-16,-3 4 0 16,-8 0 1-16,-7 3-1 15,-3 0 0-15,-4 0-3 16,1 3-2-16,-12-3 1 16,1 0 1-16,-4 0 1 15,0 0 1-15,0 0-13 16,-3 0-7-16,3 0-27 15,-7 3-12-15,0 4-59 16,3-1-25-16,4-6-48 16</inkml:trace>
  <inkml:trace contextRef="#ctx0" brushRef="#br1" timeOffset="36853.08">12362 6695 260 0,'-7'0'96'0,"7"-3"-75"0,-4-1 21 15,4 4 3-15,-3 0-10 16,-1-3-1-16,0 0-6 15,1 0 0-15,3 0-16 16,-4 0 6-16,4-1 5 0,0 4-3 16,0 0 0-16,0-3-9 15,0 0-4-15,4-3 2 16,3-7 2-16,4-9-2 16,3-9 2-16,0-7-4 15,7-3-2-15,8 0 0 16,13 6-1-16,1 7-2 0,6 9-2 15,1 6 3-15,-4 7 2 16,-7 6 4-16,-4 6 2 16,-6 10 6-16,-4 6 1 15,-8 10 2-15,-2 12 0 16,-8 3-7-16,-4 7 0 16,-10 9-6-16,-11 19-2 15,-6 3-2-15,-5-3-3 16,-3-10 1-16,0-9 1 15,0-6-3-15,4-7 0 16,3-3 1-16,0-6 2 16,8-6-1-16,6-7-1 15,-7-6-2-15,15-3-1 16,3-3 2-16,7-3 0 0,11-4 3 16,6-6 1-16,5-3-4 15,6-3-1-15,4-3 5 16,0 0 5-16,4-1-4 15,-4 4 0-15,3 0 0 16,8 3 0-16,3 0-2 16,-7 3-2-16,0 3 1 15,-3 1-1-15,-11-1 0 16,-7 0 0-16,-4-3 0 16,-3 1 2-16,-4-1 1 15,-4-3 3-15,1 0-5 16,-7 0-1-16,-1 0-13 0,1 0-7 15,-4 0-25-15,0-3-11 16,-4-4-50-16,-3-2-19 16,0 3-69-1</inkml:trace>
  <inkml:trace contextRef="#ctx0" brushRef="#br1" timeOffset="37498.98">11979 7782 312 0,'-7'3'115'0,"7"-3"-89"0,0 3 14 0,0-3 1 15,0 0-10-15,0 0-1 16,0 0-5-16,0 0-4 16,0 0-11-16,0 0 2 0,0 3 2 15,7 0 4-15,4-3 3 16,10-3 2-16,14 0 1 15,15-3-5-15,10-4-1 16,0 1-2-16,8-4 0 16,17 0-4-16,14 1 0 15,0 2-3-15,-3 4 0 16,17 0-3-16,8-1-1 16,-15 1-1-16,-14 0 0 0,4 0-2 15,-4 2 1-15,-10 4-2 16,-15 0 2-16,-14 0-4 15,-7 0 0-15,-17 0-4 16,-15 4-36 0,-3-4-14-16,-11 3-45 15,0-3-16-15,-7 0-76 16</inkml:trace>
  <inkml:trace contextRef="#ctx0" brushRef="#br1" timeOffset="38459.75">12493 8238 280 0,'-7'-6'107'0,"0"6"-83"0,3 0 15 16,4 0 1-16,0 0-9 15,-7 0 2-15,7 0-4 16,-7 3 2-16,7-3-17 16,0 0 5-16,0 0 4 0,0 0-1 15,0 0-1-15,0 0 0 16,-4 0-1-16,4 0-7 16,0 0-3-16,0-3-3 15,0-3-2-15,4 3-1 16,3-4 0-16,7-2 0 15,8-4 2-15,6-2-1 0,14-4 2 16,8-3-2-16,-4-1 0 16,0 5 1-16,-3 2 1 15,-1 6 1-15,4 7 0 16,4 3 2-16,-11 3 4 16,-4 4 3-16,-3 2 2 15,-7 4-2-15,-7 2 0 16,-8 4-7-16,-10 3-2 15,-10 4-2-15,-1 2-1 16,-3 4-6-16,0-4 1 16,0 0 0-16,-1-3 2 15,1-3-1-15,4-3-1 16,-1-3 1-16,4-3-1 16,0-4-3-16,3-3 2 0,-3 1-1 15,4-1 0-15,3 0-5 16,3 1-3-16,8-1 3 15,10 0 2-15,0-3 5 16,18 4 2-16,11-1-3 16,0 3 1-16,-4 1-2 15,-4 3 0-15,1 2 2 16,-11 4 2-16,-4 0-1 16,-3-3-1-16,-4 0 3 15,-7-1 2-15,-3 1 0 16,-4 0 2-16,-3 3-2 15,-8 0 2-15,-3 0-2 16,-7 3 0-16,-11 3-3 16,-11 6-2-16,-17 7 1 0,-3 3 1 15,-8-3-1-15,7-10-1 16,-3-9-4-16,-11-13 0 16,-3-12-18-16,6-10-6 15,11-3 6-15,15 1 3 16,14-4-31-16,13-1-12 15,22 1-28-15,4-3-8 16,17 0-91 0</inkml:trace>
  <inkml:trace contextRef="#ctx0" brushRef="#br1" timeOffset="39481.44">14340 7621 236 0,'0'-6'88'0,"-4"6"-69"0,1 0 17 0,3 0 3 15,0 0-17-15,-4 6-4 16,4 0-5-16,-4 4-1 16,4-1-6-16,0 1 3 0,0-1 3 15,0-3 0-15,0 1 1 16,0-4-5-16,4 0-3 16,0-3 6-16,-1 0 3 15,1-3 1-15,-1-4 1 16,4 1-2-16,-3-6 1 0,-1-4-2 15,-3-3 2-15,0 0 5 16,-3 0 2-16,-1 3 0 16,4 4 1-16,-7-1-2 15,4 7-1-15,-1 3-10 16,1 12-6-16,-1 7-3 16,0 0-1-16,4-1 0 15,-7-2 0-15,7 0 0 16,0-4 0-16,0 0-3 15,7-2 2-15,-7-1-8 16,4 0-4-16,3 1-33 16,7-1-15-16,-3-3-32 0,7-3-12 15</inkml:trace>
  <inkml:trace contextRef="#ctx0" brushRef="#br1" timeOffset="40486.21">15438 7596 260 0,'-14'3'96'0,"11"0"-75"0,-1 3 14 0,4-6 3 16,0 7-9-16,4-1-2 15,-1 0 0-15,8 0 2 16,-4-2-15-16,7-1 7 0,7-3 6 16,4-3 0-16,4-4 2 15,6-8-3-15,-3-11-1 16,3-5-8-16,-3-10 0 16,0-9-6-16,4 2 1 15,-1 1-7-15,4 0-1 16,0-19-2-16,0-23 1 15,-4 1-2-15,-3 6 2 0,-7 0-4 16,-7-6 0-16,-11-10 1 16,-7 4 2-16,-11 9-1 15,-10 6-1-15,-7 0-8 16,-4-9-3-16,0 0-1 16,0 6 0-16,0 10 4 15,-3 9 3-15,-1 6 0 16,1 13 4-16,3 9 0 15,4 7 1-15,3 9-3 16,3 6 0-16,1 10-3 16,0 3 1-16,3 3 3 15,-3 10 1-15,0 15 1 16,3 26 2-16,4 18-3 0,3 4 0 16,8 28 1-16,6 25 2 15,11 3 5-15,11 35 6 16,14-6-3-16,4-16 0 15,-1-7-2-15,-6-12 0 16,3-18-2-16,0-20-1 16,7-16-1-16,-4-12 0 15,4-16 0-15,0-12 2 16,-3-7-1-16,-4-9 2 16,-4-7-4-16,-6-3 0 15,-4-2-1-15,-8-1 1 16,-3 0-7-16,-3 0-1 15,0-3-29-15,-1 0-13 0,1-3-19 16,0-3-10-16,-1-7-35 16,4-3-17-16,4-6-5 15</inkml:trace>
  <inkml:trace contextRef="#ctx0" brushRef="#br1" timeOffset="40743.75">16307 7331 364 0,'-11'-3'134'0,"8"3"-104"0,3-3 12 0,0 3-2 16,0 0-15-16,0 0-3 16,0 0-12-16,0 0-4 15,0 12-4-15,3 7-2 16,1 6 1-16,3 7-1 15,-4 3-5-15,4 2 1 16,1-5-31-16,-1-4-12 16,0-6-27-16,0-6-11 15,7-10-53 1</inkml:trace>
  <inkml:trace contextRef="#ctx0" brushRef="#br1" timeOffset="40894.33">16254 6824 260 0,'-15'-51'99'0,"8"45"-77"0,4 0 2 0,3 6-4 0,0 0-22 15,-7 3-6-15,7 3-18 16,7 4-9-16,-4 2-72 16,12 4-30-16</inkml:trace>
  <inkml:trace contextRef="#ctx0" brushRef="#br1" timeOffset="41402.36">16729 7388 356 0,'-4'19'132'0,"4"-16"-103"0,0 0 18 0,0-3 1 16,0 0-9-16,-3 0 0 15,-1-6-11-15,-3-4-3 16,0-2-14-16,0-7 0 0,-4 0 2 15,0-3-3-15,1 0 0 16,3-4-6-16,3-2-1 16,4-10-3-16,0-9-1 15,4-6-1-15,3-1 0 16,0 4 2-16,4 9 0 16,-1 6 0-16,1 10 0 15,3 9-3-15,4 10 0 16,3 18 2-16,7 23 0 15,1 6 1-15,-1 0 2 16,0-3-1-16,1-4-1 0,-4-8-2 16,-1-4 1-16,-2-4-1 15,-5-2 0-15,5-6 2 16,-1-4 2-16,4-9 1 16,0-7 3-16,-4-5-3 15,4-4 0-15,3-3-3 16,0 3-1-16,8 9 1 15,3 13 0-15,0 10 0 16,-4 6 0-16,-3 3 0 16,-4 3 2-16,-10 4-14 15,0-1-7-15,-7 0-19 16,-4-3-6-16,-4 1-26 16,1-1-10-16,-4 3-89 15</inkml:trace>
  <inkml:trace contextRef="#ctx0" brushRef="#br1" timeOffset="42408.37">15998 8175 264 0,'11'-6'101'0,"-11"6"-78"0,0 0 17 0,0 0 5 16,0 0-4-16,0 6 0 16,0 4-7-16,-3-1-1 15,-1 7-19-15,-3 6 5 0,-7 6 2 16,-4 17-5-16,-3 8-1 16,-1 4-7-16,-2-4 0 15,2 1-5-15,1-1 0 16,3-2-1-16,1-1 1 15,-1-6-2-15,7-9-1 16,1-7 1-16,3-6-1 16,0-6-11-16,3-3-3 15,0-16-35 1,1-7-11-16,3-2-6 0,0-4-29 16,3-6-12-16,5-3-13 15</inkml:trace>
  <inkml:trace contextRef="#ctx0" brushRef="#br1" timeOffset="42768.32">15658 8166 328 0,'-3'-6'123'0,"-1"6"-95"0,4 0 18 16,0 0 4-16,0 0-19 0,0 0 4 15,7 3-12 1,7 3-12-16,-3 7 4 0,7 6 4 16,-1 6-8-16,5 13-1 15,3 12-4-15,6 7-1 16,5-4-3-16,6-2 1 16,1-4-2-16,3-6 2 15,-14-6-4-15,0-7 0 16,-4-3 1-16,-3-6 2 15,-7-3-3-15,-4-4 0 16,-3-2 1-16,-1-1 2 16,-3-2-14-16,0-1-5 15,-3-3-24-15,-1 0-11 0,5-3-28 16,-1-6-10-16,7 0-60 16</inkml:trace>
  <inkml:trace contextRef="#ctx0" brushRef="#br1" timeOffset="43082.96">16247 8497 340 0,'-4'3'126'0,"4"0"-98"0,0-3 8 0,0 0-2 16,0 0-7-16,4-3 4 15,3-3-6-15,-4-1-3 16,11 1-12-16,8 0 0 0,6 2 1 16,11 1-4-16,4 0 1 15,3 3-7-15,-4 0-1 16,-3 0 2-16,-3 0 1 16,-5-3-12-16,-6 0-4 15,-3-3-18-15,-5-1-6 16,1 1-13-16,-4 0-6 15,-3-1-28-15,-1 1-9 16,1 3-27 0</inkml:trace>
  <inkml:trace contextRef="#ctx0" brushRef="#br1" timeOffset="43502.87">16473 8188 288 0,'-24'9'107'0,"17"-5"-83"0,3-1 24 16,4-3 6-16,0 0-17 15,0 0-4-15,4 3-4 16,3 0-1-16,10 3-15 16,1 1 3-16,7 2 4 0,3-3-5 15,4 4 0-15,-4-4-7 16,1 0 0-16,-1 1-3 0,-3-4 2 15,0 0 0-15,0 0 1 16,3 3-4-16,-10 1-1 16,-1-1 3-16,1 7 3 15,-4 6 0-15,-3 9 2 16,-4 7-6-16,-7 2-3 16,-3 4-1-16,-1-3 1 15,-10 0-1-15,3-3 2 16,1-1-4-16,-1-2-2 15,4-1-12-15,-4-6-2 16,4-2-19-16,4-8-6 16,3-2-27-16,3-7-11 15,4-9-76 1,11-6-54-16,7-10 92 0</inkml:trace>
  <inkml:trace contextRef="#ctx0" brushRef="#br1" timeOffset="44044.25">17200 8175 244 0,'-3'-9'93'0,"-1"6"-72"0,0 0 18 0,4-1 3 15,0 4-5-15,-3 0 3 16,-1 0-2-16,1 0 0 16,-8 0-20-16,4 0 5 0,0 4 1 15,-7 2-1-15,0 3-2 16,-4 4-5-16,4 6-2 16,0 9-2-16,-1 10 0 15,5 16-4-15,6 2 0 16,8 1-3-16,3-3 0 15,7-7 3-15,0-6 5 16,4-3-7-16,0-7-3 16,3-9 0-16,4-6 2 15,3-10 2-15,11-9 3 16,7-6-1-16,7-10 0 16,-10-10-3-16,-1-12-1 0,-3-12 1 15,-7-4 1-15,-10 0-1 16,-8 7 1-16,-11 3-2 15,-10 3 2-15,-18 6-2 16,-14 0 0-16,-7 10-10 16,0 9-2-16,0 9-7 15,7 7-4-15,-3 6-19 16,10 0-9-16,7 1-26 16,7-1-10-16,8 0-46 15,13-3-19-15,15-10 10 16</inkml:trace>
  <inkml:trace contextRef="#ctx0" brushRef="#br1" timeOffset="45469.98">19426 6521 308 0,'0'-22'115'0,"0"22"-89"0,-11-19 10 0,8 19 0 0,-1-6-5 15,1 3 4-15,-4-10 1 16,3 7-1-16,-10 0-18 15,7-1-1-15,-21 11 0 0,6-1-4 16,-10 22-2-16,8-6-5 16,-12 16-4-16,4-7 0 15,-7 7 1-15,7-7-3 16,-3-3 0-16,7-3 1 16,6-3 0-16,8-3-3 15,-4 0 2-15,8-1-6 16,10-2 0-16,0 0 1 15,10-1 1-15,-3-2 0 16,11 2 4-16,-4-2 0 0,11-1 1 16,-4-3 0-1,26 7 0-15,-9-4-3 0,23 13 0 16,-19-3 2-16,4 10 0 16,-3-4 9-16,-15 3 5 15,1-3 13-15,-8 4 6 16,-3-7-3-16,-8 0-1 15,-17 6-6-15,-7-2-4 16,-11-4-8-16,-7 0-4 16,-3-3-3-16,-1-1-3 15,1-5 1-15,7-4-1 16,-4-2-3-16,3-4 2 16,4-3-10-16,8-3-5 15,3-4-12-15,3 1-5 16,7-6-7-16,4 2-2 0,0 4-13 15,4-7-2-15,3 4-21 16,14-7-5-16,1 3-60 16</inkml:trace>
  <inkml:trace contextRef="#ctx0" brushRef="#br1" timeOffset="45728.2">19742 6934 408 0,'0'-9'151'0,"0"9"-118"0,0 3 0 0,0-3-9 16,0 6-15-16,0 0-3 15,0 16-3-15,0-3-3 16,3 13 1-16,1-7-1 0,-1 3 0 15,1-2-20-15,3 2-7 16,0-6-35-16,-4-3-12 16,5-3-79-1</inkml:trace>
  <inkml:trace contextRef="#ctx0" brushRef="#br1" timeOffset="45891.21">19639 6310 264 0,'-11'-38'101'0,"11"38"-78"0,-3-3-9 0,3 3-10 0,3 3-12 15,1 1-2-15,6 5-20 16,1 1-5-16,21 24-64 16,-7-5-25-16</inkml:trace>
  <inkml:trace contextRef="#ctx0" brushRef="#br1" timeOffset="46221.42">20092 6915 324 0,'8'54'121'0,"-8"-54"-95"0,0 28 25 16,0-22 2-16,0 1-6 16,0-1-1-16,0 0-10 15,0 1-3-15,-4-1-18 0,4-3 2 0,0-3 1 16,0 0-8-16,-4-3-1 16,1 0-5-16,-1-16-3 15,1 3-3-15,3-19-1 16,0 7 4-16,3-16 1 15,1 6 0-15,7-9-2 16,-4 3-2-16,10 0 1 16,1 12 1-16,14 16 2 15,-7 4 1-15,14 21 1 16,-7 1 0-16,3 21 2 16,-7-2-5-16,4 30-1 15,-7-8-2-15,0 9 0 16,-7-13-20-16,-1-6-8 15,-2-6-31-15,-5-10-12 0,1-3-7 16,0-19-4-16,-1 0-68 16</inkml:trace>
  <inkml:trace contextRef="#ctx0" brushRef="#br1" timeOffset="50934.36">20738 6146 280 0,'-18'-9'107'0,"18"9"-83"0,-18-13 19 16,15 13 3-16,-1-3-7 16,-7 3 2-16,4-3-10 15,0 0-2-15,0 0-16 16,4 0-3-16,-1-4 0 0,0 4-6 15,12-19-2-15,-1 3 5 16,28-15 3-16,-7 5 1 16,22-12 3-16,-4 13-5 0,0-4-1 15,-7 7 2-15,11 6 1 16,-8 7 8-16,8 9 2 16,-11 3 5-16,-11 31 3 15,-3-6-9-15,-21 41-2 16,-15 32-8-16,-3-7-2 15,7-15-4-15,-18 22-1 16,7-19-1-16,-7 2-2 16,8-14 1-16,-5-1 1 15,5-13-3-15,10-5 0 16,-7-7-1-16,10-10 0 16,0-6 0-16,12-12 0 15,-1-1 2-15,7-12 2 0,-4 0 1 16,19-3 3-16,-4 0-5 15,21 0-1-15,-7 0 4 16,10 0 5-16,-6 0-7 16,-1 3-1-16,-10 0-1 15,0 0 0-15,4 0-11 16,-15 3-5-16,-3 0-17 16,-4 0-6-16,7 0-34 15,-7 0-14-15,0-3-42 16,1 3-19-16,-5 1-2 15</inkml:trace>
  <inkml:trace contextRef="#ctx0" brushRef="#br1" timeOffset="51370.55">21882 6137 368 0,'0'0'140'0,"0"0"-109"0,4 0 16 0,-4 0 0 0,-4 9-11 16,1-2-1-16,-4 9-6 15,3-1-1-15,-6 14-16 16,-5-7-5-16,-6 31 0 0,3-9-2 16,-6 19 0-16,2-9-3 15,1 3 1-15,3-10-2 16,-3 0-1-16,3-6-13 15,4-6-4-15,4-7-22 16,-1-3-10-16,4-6-1 16,3-12 1-16,4-1-15 15,0-12-4-15,0 2-74 16</inkml:trace>
  <inkml:trace contextRef="#ctx0" brushRef="#br1" timeOffset="51639.9">21524 6184 344 0,'0'0'129'0,"0"0"-100"0,4 10 13 0,-4-10 2 16,4 9-5-16,-4-3 1 16,7 10-2-16,0-3-1 15,14 12-20-15,-3-3 1 0,21 35 0 16,-7-10-8-16,14 13-1 0,-7-13-5 15,3 4-3-15,-6-10-5 16,3-4 0-16,-11-5-22 16,4-4-8-16,-7-6-25 15,0 0-10-15,-4-6-38 16,0 0-17-16,-3-4-16 16</inkml:trace>
  <inkml:trace contextRef="#ctx0" brushRef="#br1" timeOffset="52571.97">18848 7561 292 0,'-3'3'110'0,"-4"-3"-86"0,3 6 13 0,4-6 2 15,-3 4-12-15,3-4-1 16,-4 3-9-16,4 0-2 15,0 3-9-15,4 1 5 0,3-1 2 16,3 0 2-16,4 0 4 16,8 1 0-16,6-4 1 15,0 0 0-15,8 0 0 16,-8-3-5-16,4 0-1 16,7 3-4-16,11-3 1 15,21 0-2-15,10 0 2 16,-3-3 0-16,18 3 1 15,28-3 0-15,-4-3 0 0,22 3-6 16,-14-1-2-16,-29 1-2 16,75-6 1-16,-43 3-2 15,60-10 2-15,47-6-2 16,-64 3 2-16,-43 6 0 16,57-12 3-16,-43 6-1 15,53-9 0-15,-49 9-3 16,11-6-2-16,-36 6 1 15,35 3 1-15,15 0-3 16,-36 4 0-16,-21 2 1 16,-14 4 2-16,-14 0-1 15,-15-1-1-15,-17 4-2 16,-25 0 1-16,-4 3 3 0,-7 0 1 16,-3 0-15-16,-14-6-6 15,-1 3-18-15,-10-7-5 16,3 4-31-16,-10-1-14 15,4 1-111 1</inkml:trace>
  <inkml:trace contextRef="#ctx0" brushRef="#br1" timeOffset="54101.99">20114 8147 280 0,'-18'0'104'0,"18"0"-81"0,-7 0 18 0,7 0 4 16,0 0-13-16,0 0-1 16,-4-3-5-16,4 0-1 15,4-10-14-15,-1 0 9 0,8-15 3 16,0 3 0-16,17-10 0 16,-3 7-3-16,17 6-1 15,-6 3 1-15,3 19 2 16,-4 0 5-16,4 22 6 15,-7-3-9-15,-3 12-2 16,-8-5-4-16,-3 11-2 16,-4-5-6-16,-4 25-2 0,-3-7-4 15,-3 19-1-15,0-12-1 16,-4 3 1-16,0-13-4 16,0 0 0-16,0-9 1 15,3-3 0-15,-3-7-3 16,4-3 2-16,-1-2 1 15,4-8 0-15,0-2 0 16,11-7 2-16,-4-3-1 16,25-6 2-16,-7 0-4 15,21-3 0-15,-10 3 3 16,10-1 1-16,-18 1-1 16,1 3-2-16,-1 0-8 15,-10 0-3-15,4 0-12 0,-12 0-5 16,1 0-16-16,0 0-5 15,-4 0-25-15,0 0-10 16,0 0-72 0,7-3-74-16,-3 0 80 15</inkml:trace>
  <inkml:trace contextRef="#ctx0" brushRef="#br1" timeOffset="54478.59">21500 8030 392 0,'-7'-15'145'0,"7"15"-112"0,-8-10 25 16,5 10 4-16,-1 0-19 15,1 0-4-15,-4 10-19 16,0-4-7-16,-8 16-8 15,5-3-2-15,-11 12 3 0,6-5-1 16,-9 21 0-16,6-9-1 16,-7 28 0-16,7-16-2 15,-3 7 1-15,3-10-4 16,1 0-2-16,2-9-5 16,1-3 0-16,7-7-5 15,-3-6-2-15,2-3-7 16,1-3-3-16,4-3-9 0,-1-7-2 15,1 0-20-15,-1-6-9 16,1 0-53-16,3-9-25 16,0-1 25-1</inkml:trace>
  <inkml:trace contextRef="#ctx0" brushRef="#br1" timeOffset="54911.86">20972 8081 268 0,'-22'-3'101'0,"22"3"-78"0,-3 3 22 16,3-3 6-16,0 0-16 15,0 0-5-15,0 0 7 16,0 0 3-16,7 3-21 16,-4 0 16-16,8 7 5 0,0-4-7 15,6 13-2-15,-3-3-7 16,18 15-3-16,-3-3-5 16,27 29 0-16,-9-13-5 15,9 7 1-15,-10-10-7 16,8-4-3-16,-16-5 1 0,9-4 0 15,-1-3-1-15,-14-6-2 16,10 0 1-16,-10-3 1 16,-7-3-1-16,-11-4 2 15,0-3-9-15,-7 1-3 16,0-1-33-16,-3 0-12 16,-4 1-37-16,0-1-15 15,0 0-86 1</inkml:trace>
  <inkml:trace contextRef="#ctx0" brushRef="#br0" timeOffset="66037.63">23609 7010 208 0,'-4'0'79'0,"4"0"-61"0,-3 0 8 0,3 0 1 16,0 0-5-16,0 0 1 15,0 0 1-15,0 0 2 16,0 0-14-16,0 0 6 0,0 0 3 16,0 0 0-16,0 0-1 0,0 0-4 15,0 0-2-15,0 0-6 16,0 0-3-16,0 0 2 16,0 0 0-16,0 0 1 15,3 0 2-15,1 0 4 16,6-3 1-16,1-1-4 15,14-2-1-15,-11 3-2 16,14-3 2-16,-3 2-3 16,7-2-2-16,-7 3-2 15,10-3 0-15,-10 3 0 16,0-1 1-16,3 4 2 16,-3 0 3-16,3 0-4 15,-6 4-1-15,2-1 0 0,-2 0 0 16,-5 0-2-16,5 0 1 15,-12 0-4-15,5 0 0 16,-5 1 3-16,1-1 3 16,-4 0-2-16,0-3-2 15,-3 0-3-15,-1 0-1 16,1 0-34-16,-4 3-12 16,0 0-27-16,0 4-7 15,0-1-79 1</inkml:trace>
  <inkml:trace contextRef="#ctx0" brushRef="#br0" timeOffset="66501.75">23722 7561 264 0,'-11'0'101'0,"11"0"-78"0,-3-3 17 16,3 3 5-16,0 0-11 16,-7 0-2-16,7 0-10 15,0 0-1-15,0-3-12 0,0 0 3 0,7-1 2 16,-7 1 4-16,7 0 1 15,0 0-4-15,7 0-1 16,0 3-2-16,8-3 0 16,-5 3-2-16,12-3 1 15,-8-1 0-15,18-2 3 16,-7 0-5-16,21-4-3 16,-7 1 1-16,7-1 0 15,-10 1-3-15,-1 0-1 16,-6 2-1-16,-4 1-2 15,-7 3 1-15,-4 0 1 16,-3-1-1-16,-4 1-1 16,0 3-24-16,-3 3-11 15,-4 1-31-15,0-1-13 16,3 0-104-16</inkml:trace>
  <inkml:trace contextRef="#ctx0" brushRef="#br0" timeOffset="67477.2">25377 5913 264 0,'-14'-3'101'0,"14"3"-78"0,-14 0 15 15,11 0 4-15,-5 0-8 16,1 0 3-16,4 0-10 0,-1 0-2 15,1-3-14-15,3 0-2 0,7-10 1 16,0 4 3-16,11-16 2 16,-4 6-2-16,28-6 0 15,-6 2-3-15,24-2 1 16,-17 6 0-16,10 10 1 16,-11-1 2-16,4 17 2 15,-14-4 2-15,0 19 3 16,-4-9 0-16,-10 31-1 15,-4-7-6-15,-10 23-4 16,-1-9-5-16,-10 12-2 16,4-16-1-16,-11 7-2 15,-4-10 1-15,0 3-1 0,4-6 0 16,0-3 0-16,3-4 0 16,4-2 0-16,0-4-3 15,7 1 0-15,0-4 4 16,7 0 1-16,0-3 0 15,15 0-2-15,-12-3 1 16,15-3 1-16,-4-4-3 16,22 1 0-16,-8-4 1 15,22 1 2-15,-11-1-1 16,7 1-1-16,-17-1 1 16,3 1-1-16,-8-1-3 15,-2 1 0-15,-4-4-16 16,-11 0-7-16,4 0-16 0,-4-2-4 15,-4-1-8-15,1 0-4 16,0 0-70-16,-11-3-29 16,3 0 25-1</inkml:trace>
  <inkml:trace contextRef="#ctx0" brushRef="#br0" timeOffset="67928.23">25257 7117 256 0,'-11'3'96'0,"11"-3"-75"0,7-6 21 16,-7 6 6-16,7-7-4 15,1 1 1-15,2-7-9 16,4 1-3-16,4-4-18 16,0 3 4-16,21 1 2 0,-7 2-3 15,31 4 0-15,-9 0-2 16,13-7 0-16,-14 4-2 15,39-16 1-15,-21 6-6 0,25-7-3 16,-22 8-3-16,4-4-3 16,-14 6-2-16,3 3 1 15,-10 1-1-15,0 2 0 16,-11 4-18-16,-7 6-9 16,-7 0-27-16,-7 3-12 15,-4 0-26-15,-7 3-11 16,0-2-36-1</inkml:trace>
  <inkml:trace contextRef="#ctx0" brushRef="#br0" timeOffset="68574.61">25728 7363 312 0,'-21'-7'118'0,"21"7"-92"0,-11-3 24 16,11 3 5-16,0 0-18 16,0 0-6-16,-3 0-14 15,3 0-4-15,7-6-7 16,-3 3 7-16,13-10 6 0,5 4-4 15,2-7 2-15,5 3-8 0,10 1-3 16,0 2 5-16,7 4 3 16,-7 0-1-16,0 6 2 15,-4 0 3-15,-14 9 3 16,1-3-7-16,-12 16-3 16,-6-3-6-16,-8 19-2 15,-6-10-1-15,-1 4-2 16,0-4 1-16,4-2-1 15,0-4-9-15,7-4-2 16,0-2 4-16,14 3 1 16,1-3 1-16,13 3 4 15,-3-7 0-15,7 7 3 16,-8-3-3-16,8 6 0 16,-7-6 3-16,4 6 1 0,-5-3 7 15,-2 9 6-15,-5-6 1 16,-6 13 1-16,-4-7-3 15,-7 10 1-15,0-10-5 16,-11 4 1-16,1-7-9 16,-19 3-4-16,5-6 0 15,-30-3 0-15,5-3-6 16,-4-6 0-16,7-1-6 16,3-3-2-16,8 1-16 15,6-4-5-15,4 0-23 16,15-9-8-16,-4-1-2 15,14-15 0-15,0 3-107 16</inkml:trace>
  <inkml:trace contextRef="#ctx0" brushRef="#br0" timeOffset="69580.75">27759 6871 220 0,'-3'-9'85'0,"3"9"-66"0,-7-7 19 0,7 7 3 16,-4 0-4-16,1 0 1 16,-1 0-6-16,1 0-2 15,-1 0-17-15,0 0 1 0,1 0 0 16,3 0-3-16,-7 7-1 15,3-4-6-15,4 9-3 16,0-2 0-16,0 9-1 16,0-4 0-16,4 4 0 15,3-3 0-15,-7-3 0 16,3-1-3-16,1-2 2 16,0-4 1-16,3-6 2 15,-4 0 5-15,4-6 6 0,-3-1 2 16,-1-8 0-16,1 2-3 15,-4-3-2-15,0 4 0 16,0-4 4-16,0 3-6 16,-4 1 0-16,1 2-2 15,-4 1-1-15,0 3-3 16,0 2 1-16,-1 1-4 16,5 10 0-16,-8-1 1 15,4 16 0-15,4-6-3 16,3 9 2-16,0-3 1 15,3 0 0-15,1-3 0 16,3 0 0-16,0-3-3 16,-4-7 2-16,5-3 3 0,-1-6 1 15,0 0 7-15,0-12 6 16,0 2 3-16,-4-9 1 16,1 4-3-16,-4-4 0 15,0 3-3-15,0 0-1 16,0 4-5-16,-4-1-3 15,1 0-5-15,-1 7 0 16,1 0 0-16,-1 6 0 16,1 0-3-16,-1 9 0 15,1-2-5-15,3 5 0 16,0-2-3-16,0-1 0 16,0 1-8-16,3-1 0 15,-3-3-17-15,4 1-6 0,-1-1-16 16,1-3-6-16,-1-3-23 15,1-3-9-15,-1 0-40 16</inkml:trace>
  <inkml:trace contextRef="#ctx0" brushRef="#br0" timeOffset="70090.59">28582 5759 296 0,'-4'-16'110'0,"4"16"-86"0,0-3 24 0,0 3 5 16,0 0-13-16,0 0-3 0,-3 6-10 15,-1 1-3-15,4 15-13 16,0-3 7-16,4 47 2 0,-1-13 3 16,4 39 3-16,-3-23-5 15,6 66-3-15,-2-31-10 16,2 67-3-16,-3-42-3 16,0 25 1-16,0-37-4 15,4 24-2-15,-7-30-7 16,-1-17-4-16,1-18-25 15,-1-13-10-15,1-13-30 16,-4-12-10-16,0-3-81 16</inkml:trace>
  <inkml:trace contextRef="#ctx0" brushRef="#br0" timeOffset="70975.69">24474 10686 312 0,'-15'-3'115'0,"15"3"-89"0,-7 0 19 16,7 0 1-16,-3 0-18 16,3 0-3-16,0 0-15 15,0 0-4-15,0 0-4 16,0 0 12-16,10 0 5 0,-3 0 4 15,25 0 1-15,-3 0-5 16,24-3 1-16,-7 3-7 16,18-6 0-16,-11-1-6 15,39-2-2-15,-17 3-5 16,6-1 0-16,-17 1 0 0,3 3 2 16,-14 0-3-16,1 0 0 15,-8-1-15-15,-11 4-4 16,1 0-8-16,-19 0 0 15,1 0-18-15,-11 7-8 16,4-4-24-16,-11 6-11 16,0-2-47-1</inkml:trace>
  <inkml:trace contextRef="#ctx0" brushRef="#br0" timeOffset="71351.14">24527 11414 304 0,'-7'3'112'0,"7"-3"-87"0,0 0 15 16,0 0 1-16,0 0-12 15,0 0 0-15,7 0-1 16,0 0 2-16,21 0-16 16,-7 0 3-16,22 3 1 0,-8-3-2 15,15 3 1-15,-15 1-5 16,36-4 0-16,-17 0-7 0,27-7-1 16,-14 1-2-16,11-7-2 15,-14 4 1-15,25-4-1 16,-18 4-25-16,14-1-10 15,-18 1-20-15,4-4-6 16,-14 4-22-16,10-7-8 16,-10 4-44-1</inkml:trace>
  <inkml:trace contextRef="#ctx0" brushRef="#br0" timeOffset="72177.42">27206 9659 256 0,'-10'-19'96'0,"10"19"-75"0,-18-9 23 0,15 9 5 16,-5-3-9-16,1 0 0 16,0-1-8-16,0 1 0 15,4-3-18-15,-8 3 1 0,7-4 1 16,1 1-6-16,14-16-1 15,-1 3 1-15,15-19 1 16,18-18 1-16,13 5 0 0,15 7 0 16,-11 19 2-16,-14 6-5 15,8 7-1-15,6 2 5 16,-25 13 3-16,-3 0 3 16,-7 35 1-16,-7-6-7 15,-11 24-3-15,-4-8-3 16,-24 34-2-16,7-16-6 15,-32 22 1-15,10-16 0 16,-3 1 0-16,8-16 0 16,6-4 0-16,3-9-3 15,8-6 2-15,4-6 1 16,13-4 0-16,4-3 0 16,18-3 2-16,3-6-1 15,11-4-1-15,-3-2 3 0,10-7 2 16,-7 0 0-16,28-3 0 15,-14 0-3-15,18 3-2 16,-14 1 1-16,0 2-1 16,-11-3-3-16,0 0 0 15,-14 0-9-15,0 0-3 16,-7 1-14-16,-4-1-4 16,0 0-10-16,-10-3-2 15,-1 0-25-15,-3-3-8 16,-3 0-95-1</inkml:trace>
  <inkml:trace contextRef="#ctx0" brushRef="#br0" timeOffset="72642.1">27054 10702 272 0,'-14'0'104'0,"14"0"-81"0,-7 0 23 0,7 0 5 16,0 0-12-16,0 0 0 15,0 0-13-15,0 0-4 16,3 0-13-16,1 0 10 0,14-3 4 16,-4 0-3-16,18-4-1 15,-4 4-3-15,18-6 0 16,-10-1-2-16,52-5 1 16,-17 2-2-16,28-12 2 15,-21 6-8-15,50-19-2 16,-29 10-3-16,18-7 1 15,25-9-2-15,-15 12 2 16,-17 10-4-16,-21 7 0 16,-18 5-21-16,-14 4-10 0,-15 0-22 15,-10 2-6-15,-14-2-19 16,-11 3-7-16,0 3-71 16</inkml:trace>
  <inkml:trace contextRef="#ctx0" brushRef="#br0" timeOffset="73318.08">27479 11055 336 0,'-10'3'126'0,"10"-3"-98"0,-4 0 14 0,4 0 0 16,0 0-22-16,0 0-6 16,0 0 5-16,0 0 2 15,21-6-11-15,-3-1 5 0,21-21 5 16,-7 3 2-16,21-16 2 15,-10 9-9-15,21 1-2 16,-8 3 2-16,1 9 0 16,-11 3 3-16,-3 16 3 15,-15 0-5-15,-3 25 1 0,-11-3-8 16,-14 13-3-16,0-7-3 16,-11 0-3-16,8-2 1 15,-8-4-1-15,4-7-7 16,7 1-3-16,0-3 3 15,18-1 2-15,-8 1 3 16,19 0 1-16,-4-1 1 16,6 7 0-16,-2-3-3 15,6 9 2-15,-3-6 1 16,7 16 0-16,-7-4 4 16,0 7 5-16,-7-7 4 15,-7 4 2-15,-4-7 0 16,-14 4 1-16,0-7-6 0,-14 7-2 15,3-7-2-15,-17 6-1 16,6-5-3-16,-34 8 1 16,9-5-4-16,-20 5-2 15,14-5-7-15,-18-10-2 16,18-4-9-16,-11-8-4 16,11-1-11-16,3-9-4 15,11 0-17-15,18-10-6 16,3 4-15-16,15-14-4 15,-4 5-85 1</inkml:trace>
  <inkml:trace contextRef="#ctx0" brushRef="#br0" timeOffset="73993.17">27749 9243 280 0,'-25'-25'107'0,"7"9"-83"0,-17-9 2 16,17 13-6-16,-10-10 0 15,-4-7 4-15,-4-9 8 0,1-3 4 16,-1 4-19-16,5-1 8 0,-1 13 3 16,7 6-18-16,-18 6-6 15,-17 7-2-15,-11 9 2 16,-7 6-1-16,4 10-2 16,6 13 0-16,-3 9 1 15,-3 6 1-15,-4 19 1 16,4 38-2-16,6 10-2 15,4 46 5-15,11 20 4 16,7 56-5-16,14 38-2 16,11 10 1-16,10 18 0 15,15 1 5-15,24-36 5 16,36-30 4-16,7-26 2 0,18-38-4 16,35-34 1-16,7-42-5 15,43-27-1-15,-1-39-6 16,33-43-1-16,-8-33 1 15,22-14 0-15,-11-33 2 16,0-31 1-16,4-6 1 16,-29-38 2-16,-6 0-1 15,-1-44 0-15,-28-3-5 16,-32-19-3-16,-32 0 2 16,-32-13 0-16,-53-3-8 15,-60 3-2-15,-33 10-12 16,-55 12-3-16,-33 38-4 15,-21 38 1-15,-29 35-10 0,19 47-3 16,-5 37-15-16,23 39-5 16,30 21-25-16,37 4-11 15,17-13-46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30:25.99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14659 3103 212 0,'10'-31'82'0,"-6"12"-64"0,6-22 15 15,-6 28 4-15,3-12-6 16,0-3-1-16,0 2 1 16,0 1 0-16,0 6-16 15,-7-6 9-15,0 6 3 0,0 0 1 16,-10 4 1-16,3-1-5 16,-4 3-3-16,0 1-7 15,-3 2-4-15,-11 1 1 16,-3 6 0-16,-4 6 1 15,-7 6 0-15,4 10-6 16,-11 13-2-16,0 15 0 16,-8 28 2-16,-6 17-3 0,-4 2 0 15,-3 29-1-15,10 16-2 16,8-7 3-16,10 35 0 16,10-6 5-16,15-4 3 15,18 17-4-15,20-17-2 16,23-21-2-16,6-17 0 15,3-21 0-15,19-35 3 16,31-22 6-16,1-22 4 16,-8-26-2-16,18-11 2 15,3-27 0-15,-13-14-1 16,-12-11-1-16,-10-2-1 16,0-35-3-16,1-22 1 15,-8-7-6-15,-11-31-1 0,-17 10-2 16,-26-1 1-16,-27-15-2 15,-29 22-1-15,-14 9 1 16,-32-6 1-16,-32 15-6 16,0 26-1-1,-42 29-16-15,13 33-4 0,22 33 4 16,18 24 2-16,14 17-15 16,18-1-7-16,28 4-52 15,25-4-20-15,21-3-82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30:36.71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10834 3793 232 0,'-18'10'88'0,"11"-7"-69"0,7 0 22 0,0-3 6 0,0 0-12 16,0 0-2-16,0 0-2 16,0 0 0-16,0 0-16 15,0 0 4-15,4 3 2 0,3-3 0 16,0 0 2-16,4 0-4 15,3 0 0-15,3-3 1 16,1-7 0-16,11-8-5 16,-1-30 1-16,14-18-7 15,8 0-1-15,3-7-2 16,0-15-1-16,-3-16-1 16,-7 3 0-16,-8 1-2 15,-3-1 1-15,-11-22-2 0,-7 10-1 16,-7 9-4-16,-10 6-2 15,-11-6-6-15,-15 0-3 16,-17 13 0-16,0 12 1 16,-3 10 6-16,2 21 4 15,12 14 1-15,-11 8-1 16,7 8 0-16,4 11 3 16,3 14-2-16,7 2-1 15,7 19 0-15,4 7 3 16,10 9 0-16,4 7 1 15,0 12 0-15,4 25 0 16,7 25 8-16,-1 19 5 16,4 35 2-16,4 0 1 15,0 10-2-15,3-20-1 0,7-24-5 16,8-26 0 0,-1-22-5-16,11-19-2 0,4-16 0 15,-11-9-1-15,0-12 0 16,-4-13 2-16,1-7-1 15,-11 0-1-15,-4-5-2 16,-3-1-1-16,-11 0-20 16,3-3-8-16,-2 3-26 15,-1 3-11-15,0 1-253 32,10-20 151-32</inkml:trace>
  <inkml:trace contextRef="#ctx0" brushRef="#br0" timeOffset="333.76">11617 3469 296 0,'-3'-19'112'0,"-1"9"-87"0,1 1 29 0,-1 3 5 16,4 2-9-16,0 4-2 15,0 0-16-15,0-6-5 16,0 6-16-16,0 6-4 0,0 4-1 0,0 15-3 16,4 0-2-16,-1 13 0 15,1 3-1-15,3 0-25 16,0 0-10-16,4-6-18 15,-1-10-7-15,1-3-18 16,-4-10-6-16,7-12-48 16</inkml:trace>
  <inkml:trace contextRef="#ctx0" brushRef="#br0" timeOffset="482.57">11461 2902 372 0,'-3'0'140'0,"3"0"-109"0,0 0-13 0,0 3-14 16,3 3-27-16,8-3-8 15,7 13-87-15,10 3-37 16</inkml:trace>
  <inkml:trace contextRef="#ctx0" brushRef="#br0" timeOffset="975.6">12029 3547 372 0,'0'7'140'0,"-4"-7"-109"0,4 0 16 0,-11 3-2 15,4 0-10-15,0 0 2 16,-3 0-4-16,-1 0 0 16,4-3-18-16,-4-3 2 0,1-3 1 0,6-7-4 15,-7 1 0-15,8-13-8 16,-1-10-4-16,4-3-4 15,4-9 1-15,-1-10-1 16,8-12 0-16,-4 6 0 16,11 6-2-16,-4 16 3 15,7 10 2-15,4 15 0 16,3 19-1-16,8 19 1 16,-1 19-1-16,-6-3 0 15,-1 3 0-15,-3-7-3 16,0 1 2-16,-8-7 1 15,1-9 0-15,0-3-3 16,-8-3 2-16,5-7 3 16,-1-3 1-16,4-6-1 0,3 0 1 15,-3-3-4-15,3 6 0 16,7 0 1-16,4 3 0 16,0 6 0-16,0 4 2 15,3 6-1-15,-10 6-1 16,-4-6-8-16,-3 0-3 15,-4-4-25-15,0 4-9 16,-14 7-23-16,0-1-10 16,0 6-42-16,-7 4-18 15,0-4 7 1</inkml:trace>
  <inkml:trace contextRef="#ctx0" brushRef="#br0" timeOffset="1592.13">11153 4407 244 0,'18'-12'93'0,"-15"12"-72"0,1 0 33 0,-4 0 11 0,0 6-6 16,-4 7 3-16,-3-1-15 15,-3 10-7-15,-1 7-22 16,-3 5 0-16,-4 1 0 0,4 9-6 16,-11 0-2-16,4 4-5 15,-4 8-4-15,0 20 0 16,-3 12-1-16,-8-3-3 16,1-6 2-16,-1-7-4 15,5-12 1-15,6-9-9 16,7-17-2-16,7-12-16 15,11-12-8-15,7-13 1 16,11-7 2-16,-4-12-19 16,8-6-7-16,-5-7-82 15</inkml:trace>
  <inkml:trace contextRef="#ctx0" brushRef="#br0" timeOffset="1937.49">10791 4584 332 0,'-17'-44'123'0,"10"25"-95"0,3-6 11 0,4 18 1 16,0-2-18-16,4 3-4 0,3 2-5 15,7 4 1 1,7 10-7-16,-3 15 0 0,7 16 3 0,0 3 0 15,-1 7 2-15,5 2-6 16,10 10-2-16,-4 16 0 16,11 0 0-16,4-10-2 15,-4-6-2-15,-4-9 1 16,-6-10-1-16,-1-7 2 16,-6-5 1-16,-4-10-4 15,-11 0-1-15,0-12-26 16,0-1-9-16,-3-3-23 15,-1-9-10-15,5-6-86 16</inkml:trace>
  <inkml:trace contextRef="#ctx0" brushRef="#br0" timeOffset="2088.94">11398 4858 364 0,'-7'6'137'0,"-1"-3"-106"0,8-3 2 0,0 0-5 16</inkml:trace>
  <inkml:trace contextRef="#ctx0" brushRef="#br0" timeOffset="2268.57">11391 4867 637 0,'10'-3'34'15,"4"0"-17"-15,4-3 3 0,10 0 0 16,11 2-6-16,15-5-3 0,6-1-4 15,0 4-2-15,0 0-1 16,-6 0 0-16,-1 2-2 16,-7 1-2-16,3 3-15 15,-3-9-5-15,-3 2-19 16,-15 4-7-16,-3 0-20 16,-7-3-7-16,-7 0-88 15</inkml:trace>
  <inkml:trace contextRef="#ctx0" brushRef="#br0" timeOffset="2688.26">11816 4511 416 0,'-4'7'154'0,"4"-4"-120"0,4-3 1 0,-4 3-5 16,7 3-12-16,4 1 1 16,3 2-6-16,3-6 0 15,1 4-8-15,7-1 1 0,7-3 1 16,7 0-1-16,7 0-1 16,-3 0-3-16,3 4-2 15,-4 2 3-15,-3 1 0 16,-3-1 1-16,-5 7 0 15,-9 0 0-15,-1 2 0 0,-7 5 2 16,-7 2 1-16,-7 6-1 16,-10 4-1-16,-12 6-3 15,-10 12-2-15,-3 4 1 16,0-3 1-16,3-7-1 16,7-12-1-16,4-4-19 15,6-12-10-15,8-3-29 16,11-23-14-16,7-8-23 15,6-11-11-15,5-2-41 16</inkml:trace>
  <inkml:trace contextRef="#ctx0" brushRef="#br0" timeOffset="3198.22">12543 4452 256 0,'-8'-26'96'0,"1"17"-75"0,0-1 25 0,0 7 6 16,0 3-5-16,0 0 1 0,0 3-11 15,-4 7-5-15,4 9-18 16,-3 15 4-16,2 11 3 0,1 2-5 16,4 3 1-16,3 7-1 15,0-4-1-15,7 17-5 16,7 5-2-16,11-5-2 16,10-10-1-16,8-10-3 15,3-15-2-15,0-13 3 16,-3-19 0-16,-1-19 5 15,4-28 3-15,4 0-2 16,-8-13 0-16,1 0 1 16,-8-24 4-16,-6-5 1 15,-15 5 0-15,-14 11-1 0,-14 10 1 16,-11 1-8-16,-4 14-2 16,-13 17-10-16,-29 3-2 15,-3 9-14-15,3 13-6 16,10-3-15-16,15 12-6 15,7-6-32-15,11 3-13 16</inkml:trace>
  <inkml:trace contextRef="#ctx0" brushRef="#br0" timeOffset="4865.09">15077 2366 196 0,'25'-9'74'0,"-18"2"-58"0,3 1 14 0,-6 6 3 15,-4-3 5-15,0 3 4 16,3 0 2-16,-3 0 2 15,0 0-25-15,-7 3 1 0,-7 3 2 16,-11 1-7-16,1-4-2 16,-8 12-4-16,0-5-2 0,0 6-3 15,-4 3-1-15,12-7-3 16,-5 10 1-16,1-9-4 16,3 3-2-16,7-1 2 15,-3-5 0-15,7-1-2 16,3-3 0-16,4 4-7 15,0-1-2-15,7 4 0 16,7 0 2-16,-3 5-1 16,6-5 2-16,1 3 0 15,3 0 3-15,4-1 2 16,10-2 2-16,8 3 3 16,10 3 2-16,7 0-1 15,0 3-2-15,-3 0-2 16,-4 3 1-16,-11 3 1 0,-6 4 0 15,-5-7 11-15,-6 3 5 16,-4-3 5-16,1 1 4 16,-12 2 9-16,1-12 5 15,-8 3-7-15,-7-4-4 16,-6-5-14-16,-8 2-6 16,-7 1-5-16,-3-3 0 15,-1-1-2-15,-6 0 2 16,6-9-2-16,1-6-1 15,3 3-6-15,3-6-4 16,12-4-12-16,-5 10-4 16,8-7-10-16,4 4-5 15,3 3-22-15,7-7-8 0,7 4-92 16</inkml:trace>
  <inkml:trace contextRef="#ctx0" brushRef="#br0" timeOffset="5405.52">15658 2763 260 0,'0'-19'99'0,"0"13"-77"0,0-4 7 0,0 7-1 15,-3 0 0-15,-1 0 3 16,1 3 3-16,3-6 4 16,0 2-21-16,-8 4-1 0,8-6 1 0,0 6-5 15,0 0-2-15,0-3-3 16,0 3 0-16,0 0-6 16,0 0-3-16,0 9 1 15,8 4 2-15,-8 0 0 16,7 5-1-16,0 8 1 15,3 2-1-15,-6-3-3 16,-1 10 2-16,1 0-8 16,0 2-2-16,-1-2-1 15,1-10 0-15,-1-6-4 16,1-3-1-16,-1-7-6 16,1-9-2-16,-1-9-25 15,1-7-10-15,7-3-70 16</inkml:trace>
  <inkml:trace contextRef="#ctx0" brushRef="#br0" timeOffset="5570.84">15502 2089 228 0,'-10'-19'88'0,"13"19"-69"0,4-3 13 0,-3 3 0 16,6-7-17-16,8 7-6 15,7 7-27-15,3 12-14 16,4 9-78-16,4 13-36 16</inkml:trace>
  <inkml:trace contextRef="#ctx0" brushRef="#br0" timeOffset="5960.33">16091 2980 296 0,'3'3'110'0,"-3"-3"-86"0,-3-3 27 16,-1 3 5-16,-3-3-13 15,-4 0 0-15,-3-6-13 16,0-10-6-16,-4 6-14 16,-3-6-2-16,0-6 2 0,3-7-6 15,7-18 0-15,8-13-4 16,17-3-1-16,0 9-1 0,15 7 0 15,6 6 2-15,0 9 2 16,1 10-1-16,3 12-1 16,3 7-2-16,1 12 1 15,3 13 1-15,-3 25 2 16,-1 10 5-16,-10 6 4 16,-7-1-6-16,-7-5-3 15,-8 0 1-15,-3-1 0 16,0-2-4-16,-7-7 1 15,4-10-33-15,3-5-15 16,7-10-18-16,-3-10-5 16,7-9-91-1</inkml:trace>
  <inkml:trace contextRef="#ctx0" brushRef="#br0" timeOffset="6606.49">17048 2076 272 0,'0'3'101'0,"0"4"-78"0,0 8 6 0,-7-2-2 0,3 6-2 16,0 12 4-16,-3-2-6 16,0 12-4-16,-7-7-11 15,-4 10-1-15,-6 10 0 0,2 15-1 16,-10 7-1-16,4-1-3 16,3-15 1-16,4 3-4 15,0-9 0-15,3-7-1 16,4-6 0-16,3-6-9 15,4-10-3-15,0-6-11 0,7-3-2 16,0-16 2-16,0 0 0 16,0-10-22-16,4 4-6 15,3-13-59 1</inkml:trace>
  <inkml:trace contextRef="#ctx0" brushRef="#br0" timeOffset="7041.26">16711 2101 260 0,'-4'-15'99'0,"1"8"-77"0,3-2 9 15,-7 6 1-15,3 3-7 16,1 0 3-16,3 0-14 16,0 0-3-16,0 0-7 15,0 0 2-15,3 9 0 0,1 10 9 16,3 6 4-16,0 13 2 16,7 12 2-16,4-5-7 15,7 8 1-15,17 7-8 16,8 19-3-16,7-1-3 15,-1-5-3-15,-6-13 1 16,-1-13 1-16,-10-3-1 0,-3-9-1 16,-4-7 1-16,-4-3-1 15,-3-3 0-15,-11-9 2 16,0 3-1-16,-3-10-1 16,-4 4-4-16,0-1 0 15,-7 0-42-15,-7-5-19 16,4 2-106-1</inkml:trace>
  <inkml:trace contextRef="#ctx0" brushRef="#br0" timeOffset="8542.84">14414 3440 256 0,'-4'-3'96'0,"4"3"-75"0,0 0 3 0,0 0-2 15,0 0-10-15,0 0-2 16,0 0 6-16,0 0 1 15,0 0-8-15,0 0 6 0,4 0 4 16,0 0-1-16,3 0 1 16,3 0-4-16,4 0 1 15,4-3-3-15,7 3 0 16,7-3-1-16,7 3 0 16,3 0-2-16,-3-6 1 15,0 2-2-15,4 4 0 16,7-9 1-16,13 3 4 0,12-4-8 15,3 1-1-15,0-1 1 16,14 4 1-16,21 3-3 16,-3-3-1-16,4 2-1 15,27 4 1-15,1 0-2 16,7 4 2-16,25 2 0 16,-15 3 1-16,22-6 0 15,0 7 0-15,-18-4-5 16,11 0 1-16,-8 4 2 15,-24-7 1-15,-7-3-1 16,-1 0-2-16,-6 0 1 16,-22 0-1-16,-21 0-7 15,-14 0 0-15,-14 0-10 0,-14 0-2 16,-8 0-19-16,-7 0-5 16,-6 0 0-16,-8 0 1 15,-4 0-86 1,8 0-71-16,-4-3 72 15</inkml:trace>
  <inkml:trace contextRef="#ctx0" brushRef="#br0" timeOffset="9518.67">15013 3992 172 0,'0'-10'66'0,"0"10"-52"0,0-3 8 0,0 3 1 15,0 0-3-15,0-3 0 16,4 0 5-16,-4 0 1 15,0 3-13-15,0 0 10 0,0 0 4 16,0 0 3-16,0 3 2 16,-4 9-4-16,-3 13 0 15,-4 13-10-15,-6 6 0 16,-1 4-5-16,-3-1 0 16,-1 0-5-16,-2 10-3 15,-1 3-2-15,3 6-3 16,5-13 1-16,-8 14 1 15,0-14-1-15,4-9-1 16,3-9 1-16,4-13-1 0,3 0 0 16,1-6 0-16,3-4-9 15,3-2-4-15,4-4-18 16,0-6-7-16,0-6-18 16,0 3-7-16,0-10-74 15</inkml:trace>
  <inkml:trace contextRef="#ctx0" brushRef="#br0" timeOffset="9699.32">14641 4039 240 0,'-7'-25'90'0,"3"15"-70"0,1 1 19 0,3 9 5 16,0 0-16-16,0 0-4 15</inkml:trace>
  <inkml:trace contextRef="#ctx0" brushRef="#br0" timeOffset="9939.06">14630 4010 504 0,'7'19'18'0,"4"10"4"16,3 5-1-16,7 7-1 15,4-3-2-15,0 3 1 16,0 3-4-16,3 0-1 15,4 10-6-15,7 6 0 16,4-4-5-16,3-5 0 0,0-7 3 16,0-9 1-16,-14-7-1 15,0-3-1-15,-8-6-6 16,-6-3 1-16,0-7 2 16,-7 1 1-16,-1-4 1 15,-3 3 0-15,0-2-29 16,-7 2-10-16,4 1-29 15,3-1-10-15,4-6-87 16</inkml:trace>
  <inkml:trace contextRef="#ctx0" brushRef="#br0" timeOffset="10839.49">15832 4266 196 0,'0'-10'74'0,"-7"4"-58"0,7 3 9 0,0-4 0 0,-4 4 2 16,1-3 4-16,-1 0-4 16,1 3 1-16,-1-7-16 15,1 1 9-15,-5-1 5 0,5 4 1 16,-4 0 2-16,3 2-8 15,1-5-2-15,3 3-5 16,-7 3-1-16,3 3-3 16,4-7 1-16,-3 4-4 15,-1 0 1-15,4 0-5 16,0 0-2-16,0 0 2 16,0-1 0-16,-4 4-4 15,4-6-1-15,0 3 1 0,0 3 2 16,0 0-2-16,0 0 0 15,0 0 1-15,0 0 0 16,0 0 0-16,0 0 0 16,-3 0 0-16,3 0 0 15,0 0 0-15,0 0 2 16,0-6 1-16,0 2 3 16,0 1-1-16,0 0 0 15,0 0 1-15,0 0 1 16,0 0 1-16,0 3 0 15,-4-7 0-15,1 4 2 16,-1 3-3-16,1 0 1 16,-4 0-5-16,0 0 0 0,-4 10-3 15,0 5-1-15,-3 8 1 16,0 2 2-16,-4 3-3 16,8 4 0-16,-8 2 1 15,7 4 2-15,4 12-1 16,7 4-1-16,7 6 3 15,-3-3 0-15,6-7-1 16,8-9-2-16,3-3 1 16,-6-4 1-16,6-12 1 15,4-6 1-15,3-3 2 16,11-7 3-16,4-6-4 16,6-6-1-16,-3-1-2 15,-3-2 1-15,-4-7-2 0,-4 7-1 16,-6-1-10-16,-8 1-4 15,-3 3-28-15,-4-1-11 16,0-2-18-16,0-4-7 16,0-9-91-1</inkml:trace>
  <inkml:trace contextRef="#ctx0" brushRef="#br0" timeOffset="11395.13">16342 4212 240 0,'-10'-9'90'0,"3"9"-70"0,-1-13 13 16,1 10 1-16,4-3-5 15,-8 2 3-15,4 4-5 16,0-6 1-16,0 12-16 16,0 1 2-16,0 12 0 0,0 0 1 15,-4 6 1-15,0 6-4 16,8 7 0-16,-8 9-1 16,8 7 3-16,3 3-5 0,3-4-3 15,8-9-3 1,-4-3 0-16,11-9-2 0,10-7-1 15,11-16 9-15,18-9 6 16,3-15-3-16,0-14 1 16,-7-15-4-16,-3 0 2 15,0 0 3-15,-11 0 3 16,-4 0-3-16,-3-10 2 16,-14-3 0-16,-8 1 2 15,-10-1-1-15,-3 10-1 16,-11 9-8-16,-8 6-3 15,-10 7-5-15,-17 6-1 16,-11 7-4-16,3 5-1 16,7-2-11-16,11 9-1 15,7-6-24-15,11 3-8 0,10 3-18 16,15-7-8-16,17 4-11 16,15 0-4-16,17 9-49 15</inkml:trace>
  <inkml:trace contextRef="#ctx0" brushRef="#br0" timeOffset="11905.93">17232 3894 344 0,'0'-3'129'0,"0"0"-100"0,0 3 18 0,0 0 0 16,-11 0-12-16,4 0-1 15,-3 0-13-15,-8 0-3 16,-10 6-10-16,-4 3-3 0,-11 4 1 16,8 3-3-16,3-1-2 15,3 4 0-15,8-6 1 16,3 3-3-16,11-1-2 16,-3 1-1-16,13 3 0 15,8-6-6-15,7 2-2 16,6 1 5-16,8-3 1 15,0-1 4-15,0 1 3 16,4 3-2-16,-1 0-2 16,4-4 2-16,0 1 2 15,-4-1 0-15,-3 4-1 16,-7-6 14-16,-4-4 7 16,-3 3 3-16,-11 1 3 0,-7 2-6 15,-14 4-1-15,-4 0-11 16,-10 3-3-16,3 0-4 15,-3 3 1-15,-4-3-2 16,-4 0-1-16,1-7-2 16,-4 1 1-16,0-4-12 15,0-9-7-15,7 3-14 16,11-3-6-16,7-3-18 16,7-3-6-16,14 3-10 15,10-7-2-15,12 4-66 16</inkml:trace>
  <inkml:trace contextRef="#ctx0" brushRef="#br0" timeOffset="12325.78">17976 3825 320 0,'0'-16'121'0,"-3"13"-95"0,3 3 18 0,0 0 0 0,0 0-15 15,-11 3-2-15,1 6-10 16,-1 7 0-16,-3 0-10 15,-8 12 0-15,-2 16 0 0,-1 13-1 16,-4 3-1-16,1 0-1 16,3 0 2-16,0-4-3 15,1-2-2-15,-1-1 0 16,7-2-1-16,-3-10 0 16,7-7 0-16,0-5-7 15,-1-4-3-15,8-12-12 16,0-4-6-16,4-12-18 15,3-7-7-15,0-5-22 0,3-4-10 16,8 0-38 0</inkml:trace>
  <inkml:trace contextRef="#ctx0" brushRef="#br0" timeOffset="12625.41">17555 3878 308 0,'-22'-16'115'0,"19"16"-89"0,-4-3 30 0,7 3 9 16,0 0-20-16,0 0-5 15,0 0-17-15,7 10-5 16,7-1-10-16,4 4 8 0,3 18 6 0,4 7-5 16,7 19-2-16,10 6-8 15,4-6-3-15,11-1 0 16,3 1 0-16,-7 0-5 15,-3-1 1-15,-7-5 0 16,-8-7 0-16,-7 0-14 16,-3-16-5-16,0 1-26 15,-14-7-8-15,3-3-26 16,-4-10-8-16,8-3-72 16</inkml:trace>
  <inkml:trace contextRef="#ctx0" brushRef="#br0" timeOffset="16078.12">18777 3012 328 0,'-3'-13'123'0,"3"13"-95"0,-4-9 18 0,1 2 4 15,3 7-10-15,0 0 1 16,0 0-17-16,0 0-4 16,0 0-12-16,0 0-1 0,0 0 3 15,0 0-2-15,3 0 1 16,4 7 1-16,8-7 4 16,-1 3-2-16,11 3 3 15,6 4-4-15,8-4-1 16,0 3-4-16,-3 1-1 15,-4-1-1-15,0-9 2 16,0 3-1-16,-4-3 0 0,0 0-3 16,1 0-2-16,-5 0 1 15,-2 0 1-15,-5 0-1 16,-2 0-1-16,-5 0 1 16,1 0-1-16,0 0 2 15,-8 0 1-15,1 0-10 16,-1 0-3-16,1 0-30 15,-1 0-14-15,-3 0-49 16,4 13-139 0</inkml:trace>
  <inkml:trace contextRef="#ctx0" brushRef="#br0" timeOffset="16409.3">18749 3727 316 0,'-11'-16'121'0,"11"10"-95"0,0 3 22 0,0 3 3 15,0 0-15-15,0 0-1 16,8 0-7-16,6 3 0 15,7 6-16-15,7-2 4 0,8-1 2 16,6 0-2-16,4-6 1 0,-3 0-5 16,-4-3 0-16,3 0-7 15,5 0-3-15,2 0-4 16,1-4-1-16,-1 4-23 16,-3 3-7-16,-3 0-35 15,0-6-14-15,-1 3-99 16</inkml:trace>
  <inkml:trace contextRef="#ctx0" brushRef="#br1" timeOffset="23254.36">20270 3371 272 0,'-4'0'101'0,"4"0"-78"0,-3 0 20 0,3 0 5 15,0 0-19-15,0 0-6 16,0 0-12-16,0 0-5 16,0 0-3-16,0 0 4 0,3 0 3 15,1 0 3-15,3 0 5 16,0 0 1-16,7-3 3 16,-7 3-6-16,7-10-1 15,-3 7-5-15,10-6 1 16,-10 6 3-16,10-23 1 15,0 7-6-15,4-34-1 16,-7 9-4-16,7-25-1 16,-4 9-1-16,11-54-2 15,-7 23 1-15,7-23-1 0,-8 20-5 16,1-38 1-16,-4 28-9 16,-10-7-4-16,-4 20-2 15,-10-29-1-15,-4-15 2 16,-4 25 3-16,-3 15 7 15,3 35 2-15,1 13 1 16,-5-3 4-16,-2-4 0 16,-5 16 1-16,1 4-3 15,-4 11 0-15,0 11-1 16,4 6 3-16,3 2-2 16,-3 14 1-16,-4 2 2 15,1 29 0-15,6-12 0 0,7 40 0 16,-7-15 6-16,11 65 6 15,4-30 7-15,13 52 3 16,-2-27-5-16,13 43-2 16,-3-34-7-16,10 38-3 15,-7-45 0-15,8 14 1 16,-5-36 1-16,1 4 3 16,4-29-5-16,2-6-1 15,-2-9 0-15,17-17 2 16,-18-2-3-16,8-3 0 15,-4-14 1-15,-4 1 2 16,-7-3-3-16,0-3 0 16,-3-4-1-16,-4 4 1 0,-3-10-33 15,-4 3-12-15,0 4-47 16,7-7-21-16,-7 0-61 16</inkml:trace>
  <inkml:trace contextRef="#ctx0" brushRef="#br1" timeOffset="23510.58">21014 3195 356 0,'0'-13'134'0,"0"13"-104"0,4-16 12 16,-4 16-4-16,0 0-19 0,0-6-5 15,0 6-3-15,0 0 0 16,3 9-5-16,1 1-4 0,-1 12-1 16,1-3-1-16,3 6 2 15,-7-3-34-15,0 9-16 16,0-12-17-16,3 7-8 16,1-11-68-1</inkml:trace>
  <inkml:trace contextRef="#ctx0" brushRef="#br1" timeOffset="23692.92">20918 2602 264 0,'-28'-50'101'0,"24"50"-78"0,1-6 6 0,3 6 0 0,0 6-20 15,0-6-7-15,7 6-2 16,11 13-1-16,-1 0 1 15,-2-3-29-15,6 12-13 0,-3 0-75 16</inkml:trace>
  <inkml:trace contextRef="#ctx0" brushRef="#br1" timeOffset="24184.51">21344 3226 312 0,'10'28'115'0,"-10"-28"-89"0,4 4 27 15,-4-4 7-15,0 0-6 16,0 0 1-16,0 0-16 0,0 0-4 15,-4 0-20-15,-6 0 2 0,-1-4 1 16,8 4-6-16,-12-9 1 16,5 3-8-16,-1-23-1 15,4 7-2-15,7-22-2 16,0 13-2-16,11-20 1 16,-1 13 1-16,12-12 0 15,-12 0 0-15,11 2 0 16,4-15-3-16,-4 19 2 15,1 13-1-15,-8 18-2 16,-3 7-2-16,3 15 1 16,-4 7 1-16,1 6-1 15,-4 0 1-15,4 0 3 0,-4 0-2 16,0 3 1-16,0-3 2 16,4 1 0-16,-4-5 0 15,7-8 2-15,0-4 1 16,11-6 1-16,-4 0-2 15,15-3-2-15,-8 3-2 16,7 3 1-16,-3 0-1 16,-3 16 0-16,-5-3 4 15,-2 22 1-15,-5-7-4 16,1 13 1-16,-4-15-7 16,-3 5 0-16,0-5-21 15,-4-4-9-15,0-6-28 16,3-3-8-16,-2-1-48 15,6-5-18-15,-4-7 14 16</inkml:trace>
  <inkml:trace contextRef="#ctx0" brushRef="#br1" timeOffset="26091.82">20550 3881 228 0,'-4'-12'85'0,"4"12"-66"0,0 0 16 0,0 0 4 0,0 0-12 16,0 0-1-16,0 0-2 15,0 0 0-15,0 0-13 16,0 0 13-16,-3 3 6 0,-1 3-7 16,-7 4 0-16,4-1-8 15,-14 26 1-15,3-7-9 16,-14 22-4-16,4-5-2 16,-7-1-1-16,6-6-3 15,4-4 0-15,4-2-12 16,7-10-5-16,-4 0-14 15,8-3-3-15,-1-4-8 16,4-2 1-16,3-4-40 16,4-2-16-16,0-1-2 15</inkml:trace>
  <inkml:trace contextRef="#ctx0" brushRef="#br1" timeOffset="26377.78">20192 3856 288 0,'-14'-6'110'0,"14"6"-86"0,0 3 2 0,0-3-3 15,0 0-6-15,0 0-1 16,3 6 0-16,1-3 3 16,10 7-11-16,0-1 4 0,11 13 4 15,-8-3-8-15,12 25-2 0,-4-9-4 16,3 19-2-16,-3-17 1 15,0 8 1-15,-4-5-1 16,0-5-1-16,-3-7-6 16,3-2-1-16,-3-1-19 15,0-13-8-15,-4 1-20 16,4-7-6-16,-4-2-67 16</inkml:trace>
  <inkml:trace contextRef="#ctx0" brushRef="#br1" timeOffset="26650.15">20606 4203 320 0,'-3'0'121'0,"3"0"-95"0,0 0-4 0,0 0-10 16,0 0 1-16,0 3 3 15,7-3 1-15,0 0 2 16,11-3-10-16,-1 3-1 0,15-13 2 16,-3 4-6-16,10-1-2 15,-7 7-4-15,3-6 1 16,-7 9-23-16,4-7-12 16,-7 4-14-16,4-3-7 15,-12 3-75 1</inkml:trace>
  <inkml:trace contextRef="#ctx0" brushRef="#br1" timeOffset="27038.42">20784 3891 280 0,'0'0'107'0,"0"0"-83"0,7 0 10 16,-7 0 0-16,7 3-4 16,-4 0 2-16,12 3-4 0,-1-2 0 15,7 2-16-15,-3-3 2 0,7 3 0 16,-4-3-5-16,0 4-1 16,-3-4-4-16,3 3-3 15,-3 0 0-15,3 4 1 16,-3-1-1-16,-4 10 2 15,-3-3 0-15,-4 12 3 16,0-2-5-16,-4 2-1 16,-3-3-5-16,-3 7 1 15,-1-4-11-15,1-3-6 16,-4-3-6-16,3 3-1 16,0-6-5-16,1 0 1 15,-1-3-21-15,4-3-5 16,0-4-67-1</inkml:trace>
  <inkml:trace contextRef="#ctx0" brushRef="#br1" timeOffset="27578.6">21450 3888 212 0,'0'-10'82'0,"0"10"-64"0,-7-6 18 0,7 6 4 15,-4 0-3-15,1 0 0 16,-8 0-5-16,8 0 0 15,-4 0-18-15,-1 0 3 0,-2 6 1 16,3-6-6-16,-7 10 1 16,3-1-6-16,0 26-2 15,-6-10 0-15,10 19-1 16,-8-6 2-16,12 12 1 16,-1-15-3-16,11 3-1 15,0-7-1-15,15 1 1 16,-5-7-2-16,8-9 2 15,-4-1 7-15,15-15 5 0,-8 0-1 16,18-22 2-16,-7 3 2 16,11-28 3-16,-7 6-5 15,-4-6 1-15,-8 9-1 16,-13 0-1-16,-4 10-5 16,-24-7-2-16,-1 10-9 15,-21 0-4-15,7 3-22 16,-10 6-7-16,7-3-14 15,-4 7-5-15,3 2-11 16,8 1-3-16,7-1-95 16</inkml:trace>
  <inkml:trace contextRef="#ctx0" brushRef="#br1" timeOffset="28478.85">22928 2483 228 0,'11'-10'88'0,"-11"4"-69"0,3 6 24 0,-3 0 5 15,0 0 3-15,0 0 5 16,0 0-16-16,-7 6-6 16,0 0-20-16,-7 4 4 0,-7 2 5 15,-11 10-6-15,0-3-2 16,7-6-8-16,-14 18-5 16,7-12-1-16,-10 10-1 15,10-7 0-15,3 6 0 16,5-9-5-16,2 0-1 15,8-3-4-15,-4-1 1 16,4-2-4-16,7 0-2 16,0-4 6-16,11 1 3 0,-1-1 1 15,18-6 1-15,-3 0 0 16,21 0 3-16,-7 4 0 16,11-7 1-16,-4 3 0 15,-4 6 0-15,-7-2 2 16,1 8 3-16,-8-5 11 15,-3-1 7-15,-4 1-1 16,-4 6 1-16,1-7-1 16,-7 0 1-16,-4 1-9 15,-11 6-3-15,4-7-6 16,-18 10-4-16,4-10 2 16,-11 7 0-16,7-3-1 0,-7-1-2 15,7-2 1-15,-3-10-1 16,7 3-11-16,3-6-3 15,4 3-15-15,7-10-7 16,3 1-9-16,11-4-5 16,0 4-23-16,22-1-11 15,-8 1-61 1</inkml:trace>
  <inkml:trace contextRef="#ctx0" brushRef="#br1" timeOffset="28720.77">23240 2757 376 0,'-14'-4'143'0,"14"4"-112"0,-4 4-1 15,4-4-10-15,0 6-15 16,0-6-1-16,0 16-2 15,0-7 1-15,0 4-2 16,0 2-9-16,4 4-3 0,-1-3-29 16,4 9-14-16,1-9-98 15</inkml:trace>
  <inkml:trace contextRef="#ctx0" brushRef="#br1" timeOffset="28855.75">23343 2423 200 0,'-25'-57'74'0,"11"35"-58"0,0 9-4 0,10 13-6 15,-3 0-90-15,0 0-38 16</inkml:trace>
  <inkml:trace contextRef="#ctx0" brushRef="#br1" timeOffset="29229.38">23563 2807 384 0,'-7'9'145'0,"3"-2"-112"0,0-7 19 0,4 0 0 0,0 0-14 16,0 0-2-16,0 0-12 16,-7 0-2-16,0-7-13 15,4 1-3-15,-4-13 0 0,3 7-5 16,4-23-1-16,0-9 0 15,7 0 0-15,4 3-3 16,-1 12 2-16,1 11-1 16,10-8 0-16,11 1 2 15,0 6 0-15,0 4 0 16,0 11 0-16,0 4 0 16,-4 4 0-16,-3 11 0 15,0 4 0-15,-4 16-3 0,-7-7 2 16,-3-3-19-16,0 10-9 15,-1-7-21-15,1 4-8 16,-4-7-2-16,0 3 1 16,0-2-42-16,0 2-19 15,-3-9 5 1</inkml:trace>
  <inkml:trace contextRef="#ctx0" brushRef="#br1" timeOffset="29381">24385 2413 312 0,'3'-19'115'0,"-3"10"-89"0,0-1 21 0,0 10 5 0,0 0-19 15,0 0-6-15</inkml:trace>
  <inkml:trace contextRef="#ctx0" brushRef="#br1" timeOffset="29545.48">24381 2385 631 0,'-10'19'11'0,"-1"6"-3"0,-3 3-2 16,0 4-1-16,3-4-3 16,-7 10-2-16,-6 12 1 15,6-15 1-15,0-7-1 16,-3 4-1-16,-4 3-17 16,11-7-9-16,-4-12-17 15,4 3-6-15,0-4-23 16,7-2-9-16,-7 3-44 15</inkml:trace>
  <inkml:trace contextRef="#ctx0" brushRef="#br1" timeOffset="29815.97">24023 2350 352 0,'-3'7'132'0,"3"-7"-103"0,3 9 12 0,1 0-1 16,3 1-7-16,4-1 3 16,3 10-7-16,7 13-1 15,-3 2-15-15,-4-5-6 0,14 21 0 16,-6-9-4-16,6 10 0 0,-7-11-10 16,4 14-3-16,3 9-19 15,-3-3-9-15,-11-13-11 16,1 4-3-16,-8-17-13 15,-4 1-6-15,-6-7-66 16</inkml:trace>
  <inkml:trace contextRef="#ctx0" brushRef="#br1" timeOffset="30295.85">22538 3377 280 0,'-7'0'104'0,"7"0"-81"0,-3 0 12 0,3 0 0 16,-71 0-8-16,142 0 1 16,-71 0 0-16,0 0 0 15,7 0-15-15,14-9 5 0,14 9 3 16,15-10-3-16,17 4 2 0,1-3 0 16,-1-1 0-16,-14 4-9 15,54-10-4-15,-22 3 0 16,67-12 0-16,25-3-1 15,0 3-1-15,-3 0-1 16,-25 6 0-16,-14 9 0 16,-18 1 2-16,-7-1-3 15,-11 10-2-15,-14 0 0 16,-18 3-1-16,-14 4-11 16,-10-7-3-16,-11 3-22 15,-4 3-7-15,-17-6-32 16,-8 10-15-16,-3-7-76 15</inkml:trace>
  <inkml:trace contextRef="#ctx0" brushRef="#br1" timeOffset="30716.52">23655 3560 284 0,'14'-47'107'15,"-14"47"-83"-15,14-22 6 0,-14 15-3 0,0 4-9 16,0 0 2-16,4 3 4 15,-1 0 5-15,1 6-16 16,-1 1 8-16,-6 12 3 0,-1-7-1 16,-6 23-2-16,-1-4-9 15,-10 7-5-15,3-3-4 16,-7 9 0-16,4-3-2 16,-4 6-1-16,7-6 1 15,-3 13 1-15,3-10-10 16,1 3-2-16,2-9-6 15,1-7-3-15,4 1-14 16,-1-13-4-16,0-7-31 0,8-15-14 16,-1 0-55-1</inkml:trace>
  <inkml:trace contextRef="#ctx0" brushRef="#br1" timeOffset="31000.81">23322 3456 332 0,'-4'-6'123'0,"4"6"-95"0,0 0 14 0,0 0-1 16,4 6-3-16,6 3 4 16,1 7-12-16,-1-3-3 0,5 21-16 15,-1-5-4-15,11 15-3 0,-4-9-2 16,21 6 1-16,-13-4-2 15,20 4 2-15,-10-12 0 16,7 12 3-16,-10-13-25 16,3 10-10-16,-7-7-20 15,-4 4-8-15,-3-13-24 16,0 0-9-16,-4-9-49 16</inkml:trace>
  <inkml:trace contextRef="#ctx0" brushRef="#br1" timeOffset="32052.62">25278 3122 208 0,'0'0'77'0,"0"0"-60"0,-3-9 8 0,3 9 0 16,-4 0-13-16,4 0-4 16,0 0 1-16,0 0 2 15,0 0-6-15,0 0 6 0,0 0 2 16,0 0 2-16,-3 9 4 16,3 1-2-16,-8 5 1 0,8-2-3 15,0 3-1 1,0-4-8-16,0 1-4 0,0-4 1 15,8-6 2-15,-8 4 2 16,7-14 3-16,-4 4-1 16,4-6 2-16,0 3 0 15,-3-7 3-15,-1 7-1 16,-3-10 0-16,0 6-5 16,-3 1-3-16,-1 0-2 15,-3 2-3-15,4 4 1 16,-4 3-1-16,0 0 0 15,-4 10 0-15,0-7 0 16,-3 12 0-16,7 1 0 16,0-3 0-16,3-1-3 0,4 7 2 15,0-9 1-15,7-1 2 16,1 1 1-16,9-4 3 16,-6-6 3-16,3-6 2 15,-3 2 3-15,-1-11 4 16,1-1 1-16,-4 0 1 15,4 4 0-15,-11-7 0 16,3 6-9-16,-6 1-4 16,3 2-4-16,-11 10-3 15,4 0-2-15,-4 13 1 16,1-4-6-16,3 7 0 16,0 0-19-16,7-7-6 15,0 1-10-15,7-4-3 0,-4 3-34 16,11-9-13-1,-7 0-60-15</inkml:trace>
  <inkml:trace contextRef="#ctx0" brushRef="#br1" timeOffset="32983.65">25881 3034 236 0,'3'0'88'0,"-3"0"-69"0,0 0 15 16,0 0 3-16,4 0 1 15,-4 0 2-15,7 0-7 16,0-6 0-16,7-4-19 16,0 4 7-16,11-7 6 0,0-3-4 0,3-2 1 15,-3-8-9-15,7-11-2 16,11-23-5-16,-4-10-3 16,-8 7-2-16,-6 0-3 15,-3 3 1-15,-5-3 1 16,-6-15-1-16,-4-10-1 15,-7-1-10-15,-4-2-6 16,-6 0-3-16,-4-13-1 16,-8 0 6-16,-6 12 6 15,0 14 3-15,-4 8 3 16,3 17 1-16,1 9 1 16,7 9-3-16,0 7 0 15,3 12-1-15,4 9 3 16,3 7-2-16,-3 10 1 0,3 6 2 15,4 18 0-15,0 20 2 16,3 15 3-16,4 1 4 16,4 11 2-16,3 39-1 15,4-6 1-15,10 8-6 16,0 23-3-16,11-15-1 16,-3-42-1-16,-5-19 0 15,5 0 2-15,-5-12-1 16,5-3-1-16,3 2 1 15,-4-12 1-15,-3-15-3 16,-4-13 0-16,-3-7-15 16,-7-6-4-16,-4 3-28 15,0-2-9-15,7 2-102 16</inkml:trace>
  <inkml:trace contextRef="#ctx0" brushRef="#br1" timeOffset="33194.67">26434 2713 368 0,'-4'6'137'0,"4"-6"-106"0,0 25-9 0,0-16-12 15,0 4-10-15,0 0 2 16,0-1-12-16,0 4-6 15,4 0 9-15,-1-7-35 0,1 4-13 0,-1-1-80 16</inkml:trace>
  <inkml:trace contextRef="#ctx0" brushRef="#br1" timeOffset="33360.28">26409 2253 324 0,'-21'-35'123'0,"14"29"-95"0,3 12-6 16,-3-3-8-16,3 10-22 16,4-4-7-16,4 10-23 15,7-3-9-15,3 6-76 16,14 9-33-16</inkml:trace>
  <inkml:trace contextRef="#ctx0" brushRef="#br1" timeOffset="33809">26809 2801 388 0,'-3'6'145'0,"3"-6"-112"0,-14 0 12 0,7 0 0 15,-4 0-17-15,0 0-1 16,1-6-7-16,3 3-1 16,0-4-10-16,3-2-8 0,4-10-1 15,0-9-2-15,7-7 0 16,4-6 0-16,3 3 0 15,0-6 2-15,4 9 2 0,-8 1-1 16,8 5-1-16,-7 4 1 16,3 9-1-16,0 7-3 15,0 0 2-15,0 9 1 16,1 9 0-16,2 0 0 16,-2 10 2-16,2 7-1 15,1 2-1-15,0 3 1 16,-1-5-1-16,5-8 0 15,-1 1 0-15,0-3 0 16,1-6 2-16,2-1 1 16,1-9 1-16,0-6-2 15,0 6 1-15,-4 6-4 16,0 10-2-16,1 3 4 16,-5 6 1-16,-3 3-16 0,1 1-7 15,-5 2-21-15,1-9-9 16,0 0-23-16,-1-12-9 15,-3-1-72 1</inkml:trace>
  <inkml:trace contextRef="#ctx0" brushRef="#br1" timeOffset="34393.89">26342 3346 268 0,'10'-22'101'0,"-10"22"-78"0,7-13 13 0,-7 13 2 15,0 0 0-15,0 0 4 16,0 3-10-16,-3 16-4 15,-4 0-16-15,-8 16-1 0,5 3 0 16,-4-7-9-16,-11 26 0 0,11-10 0 16,-22 7 3-16,11-10-2 15,-3 3-2-15,3-6-7 16,7-3-4-16,-3-7-25 16,7-2-12-16,0-11-20 15,10-2-9-15</inkml:trace>
  <inkml:trace contextRef="#ctx0" brushRef="#br1" timeOffset="34709.37">25948 3380 284 0,'-11'-12'107'0,"11"12"-83"0,-3 0 19 0,3 0 3 15,0 0-18-15,0 0-5 16,3 9-3-16,1-6 1 16,7 13-11-16,17 13-1 0,-7 2-2 15,1-9-1-15,13 25-1 16,-7-9-3-16,11 13-2 16,-7-7 1-16,4 0 1 15,-12-10-3-15,5 4 0 16,-4-6-17-16,-1-4-5 15,-2-6-27-15,3-9-8 16,-4-1-70-16,4-5-52 16,-8-7 74-16</inkml:trace>
  <inkml:trace contextRef="#ctx0" brushRef="#br1" timeOffset="34936.44">26437 3658 288 0,'-32'19'107'0,"32"-19"-83"0,-7 9 13 15,7-9-1-15,0 3-8 16,0 0-2-16,18-3-8 16,-4 0-3-16,25-9-9 15,-7 3-4-15,18-10-1 0,-11 3-10 0,3-3-4 16,11-2-26-16,-17 8-13 15,-4 4-91 1</inkml:trace>
  <inkml:trace contextRef="#ctx0" brushRef="#br1" timeOffset="35249.75">26753 3333 296 0,'-25'10'112'0,"25"-10"-87"0,0 15 11 0,0-11-2 0,3 2-8 15,1 3-1-15,10-6-5 16,-3 4 0-16,14-4-11 16,17-3-1-16,4 0 2 0,0 3-4 15,-14 6 2-15,-7-9 4 16,0 19 2-16,-4 16-5 15,-14 3-3-15,0-7-1 16,-10 10-1-16,-1-6-2 16,-6 0-2-16,2-4-24 15,-6-9-11-15,4 3-26 16,-1-9-12-16,4 0-82 16</inkml:trace>
  <inkml:trace contextRef="#ctx0" brushRef="#br1" timeOffset="36269.68">27330 3352 212 0,'-3'-9'79'0,"3"9"-61"0,-4-10 10 15,1 10 0-15,-1-6-3 16,1 3 0-16,-1 3-1 16,1-7 0-16,-1 4-13 15,4 0 9-15,-7 3 3 0,3 0-5 16,-3 6 0-16,4 1-5 16,-8 12 2-16,4-10-6 15,-4 16-1-15,8-6 0 16,-11 22 2-16,7-3-5 15,3 9-1-15,1-6-2 16,10 0-2-16,-4-3 1 0,8-10 1 16,-1-3 1-16,12 1 1 15,-5-14 4-15,19-9 5 16,-8 1 2-16,25-23 3 16,-17-7 3-16,10-11 4 15,-11 5-11-15,-3-6-3 16,-3 4-3-16,-12-7 2 15,-2 6-5-15,-15-3-3 16,0 10-1-16,-18-7-1 16,0 4-18-16,-14-1-8 15,4 7-8-15,0 3-5 0,3 3-18 16,7 6-6-16,4-2-33 16,10-4-12-16,4-3-15 15</inkml:trace>
  <inkml:trace contextRef="#ctx0" brushRef="#br1" timeOffset="36902.11">29269 1188 252 0,'-3'-22'93'0,"-1"19"-72"0,1-7 18 15,3 10 5-15,0 0-8 16,0 0 8 0,0 19-14-16,-7 16-16 15,3 9 0-15,1 3 2 0,-1 13-4 16,-3 25-2-16,3-13 1 15,4 32 0-15,-7 19-3 16,4 0 0-16,3-6-7 0,0-13-1 16,0-23 0-16,3-5 0 15,4-13-5-15,-3-12-1 16,-1-7-24-16,1-16-10 16,0-3-15-16,-4-12-5 15,-4-1-85 1</inkml:trace>
  <inkml:trace contextRef="#ctx0" brushRef="#br1" timeOffset="37440.57">28139 2713 268 0,'-7'0'101'0,"7"0"-78"0,0 0 15 0,0 0 4 16,0 0-19-16,0 0-2 15,0 0-9-15,0 0-2 16,3 6-6-16,1-3 4 0,6 3 2 16,1 1-1-16,10 2 2 15,-3-6 0-15,28 3 3 16,-11-2-1-16,43-4 2 15,-21 0 1-15,53-4-1 16,46-5-1-16,-14 0-1 16,21-7-5-16,3-3-3 15,-13-6 0-15,17-4-1 16,-7 4 0-16,-14-6 0 16,0 2-5-16,0 10 1 0,-18 0-13 15,-21-3-7-15,-15 10-18 16,-13-4-6-16,-15 7-23 15,-14 2-10-15,-10 7-69 16</inkml:trace>
  <inkml:trace contextRef="#ctx0" brushRef="#br1" timeOffset="38103.11">28748 3201 272 0,'0'-19'104'0,"0"19"-81"0,-3-6 7 16,3 6-1-16,-4 0-1 16,1 0 3-16,-4 0-3 15,-1 0 0-15,-2 0-16 16,3 0 6-16,-11 6 3 0,4 0-5 15,-11 7 1-15,0-1-10 16,-3 10-2-16,3-9-5 16,-7 19-1-16,11-14 3 0,-4 20 1 15,7-6-4-15,8 21 1 16,3-9-2-16,14 1 0 16,-4-1 2-16,22-10 2 15,0-5-1-15,10-10-1 16,-3-4-2-16,18-8-1 15,-8-4-3-15,19-13-1 16,-12 4-21-16,4-7-6 16,-6 4-27-16,-12 0-11 15,-3-7-72 1</inkml:trace>
  <inkml:trace contextRef="#ctx0" brushRef="#br1" timeOffset="38597.96">29181 3298 260 0,'-4'-9'96'0,"4"9"-75"0,-7-6 17 16,7 6 3-16,-3 0-4 15,-1 0 0-15,-3 0-9 16,3 0-5-16,-10 6-13 16,4 3-4-16,-5 1 0 0,5-1-1 0,-4 7 0 15,3 0-6-15,4 12 1 16,7 7-2-16,3-10 0 16,1 3 2-16,10-2 0 15,-3-4-3-15,10-7 2 16,-3 1 3-16,17-25 1 15,18-7 12-15,1-3 5 16,-8-6 3-16,0 0 1 16,-7 0-5-16,-11 6 1 15,-14 3 0-15,-3-6 2 16,-11-10-6-16,-11 10 1 16,4 6-10-16,-21-2-4 15,3 2-9-15,-7 0-4 0,7 3-8 16,-3 4-1-16,3 3-17 15,4-4-4-15,3 4-21 16,7 3-9-16,4 3 2 16,7-10 2-16,0 7-67 15</inkml:trace>
  <inkml:trace contextRef="#ctx0" brushRef="#br1" timeOffset="39092.75">29684 3028 292 0,'0'-4'110'0,"0"4"-86"0,-3 0 13 0,3 0 2 16,0 0-6-16,0 0 1 16,0 0-11-16,-8 0-1 15,1 0-13-15,0 4 1 0,-18 14 3 16,-3 8-5-16,-4 2-2 15,-3 4-6-15,6-4-2 16,5-3 1-16,9-9 2 16,5-4-2-16,3 1 0 15,0 0 1-15,10-4 0 16,1-3 0-16,13 4 0 16,12-10-3-16,-8 3 2 15,-3 0-1-15,7 0 0 16,-8 4 0-16,8-4 0 15,3 3 2-15,-3 3 0 0,-3 1 0 16,-5-4 2-16,-3 4 8 16,1-7 3-16,-5 3 2 15,-6 4 1-15,-4-7-4 16,-7 6 0-16,0 4-7 16,-8-4-1-16,-2 4-4 15,-5-1-1-15,-2 1-6 16,-5-3-3-16,4-4-14 15,4 0-5-15,3-3-14 16,11-3-3-16,0-3-19 16,14-3-9-16,0 0-64 15</inkml:trace>
  <inkml:trace contextRef="#ctx0" brushRef="#br1" timeOffset="40818.57">30226 2892 240 0,'7'-6'90'0,"-7"6"-70"0,4-10 19 16,-4 10 3-16,0 0 2 0,0 0 3 15,0-6-8-15,-4 6-4 16,-3 6-19-16,0 4-1 0,-3 6-1 15,-5 2-3-15,1 17 1 16,-3 9-7-16,-5 10-1 16,-6-4-2-16,0 4 1 15,-4-10 0-15,-4-6 1 16,4-4-2-16,4 1 1 16,7-10-4-16,3-6 0 15,4-3-19-15,3-4-9 16,4-2-12-16,7-4-2 15,4 0-12-15,-1-6-3 16,1 0-79-16</inkml:trace>
  <inkml:trace contextRef="#ctx0" brushRef="#br1" timeOffset="41105.87">29922 2870 320 0,'-4'0'121'0,"-3"0"-95"0,7 6 14 15,0 4-1-15,0-7-8 16,7 10 2-16,0 5-6 16,7 8-2-16,8 18-13 15,2 9-3-15,5 1-2 0,-4-1-1 0,-1 1-1 16,-2-4-8-16,-1-6 0 15,-3-6-23-15,-1 3-11 16,1-16-11-16,0 4-4 16,-1-13-31-16,5-4-11 15,3-2-28 1</inkml:trace>
  <inkml:trace contextRef="#ctx0" brushRef="#br1" timeOffset="42665.97">19181 6887 252 0,'-7'-3'93'0,"7"3"-72"0,-3 0 25 0,3 0 5 0,0 0-11 16,0 0-3 0,0 0-10-16,0 0-5 0,0 0-12 15,0 0-2-15,0 0-1 0,0 0 5 16,0 0 3-16,0 0 3 15,3 0 1-15,-3 0-4 16,15 0 1-16,-8 0-3 16,21-3 2-16,-3-1-2 15,24 1 0-15,-10 0-3 16,11-3-1-16,-11-1-3 16,14-2-1-16,-10 3-3 15,13-4 1-15,-9 4 0 16,6 0 1-16,-11 3-2 15,1-1-2-15,-8 1 3 0,-6 0 0 16,-5 3-1-16,1 0-2 16,-11 0 1-16,1 0 1 15,-5 0-1-15,1 0 2 16,-4 0-9-16,-4 0-1 16,1 0-42-16,-4 3-18 15,0 0-32-15,-7 7-11 16,3-4-51-1</inkml:trace>
  <inkml:trace contextRef="#ctx0" brushRef="#br1" timeOffset="42997.64">19401 7353 376 0,'-7'0'140'0,"7"0"-109"0,0 0 5 16,0 0-7-16,0 0-8 15,0 0-1-15,4 3 3 16,-1 0 0-16,11 1-12 16,1-1 2-16,6 0 3 0,11-3 1 15,0-3-1-15,3-4-6 16,11-2-4-16,7-1-3 15,8 1 0-15,-1 0-2 16,-7-1-1-16,-7 4-10 16,-14 3-6-16,-11 0-28 0,4-1-9 15,-4 1-38-15,4 0-17 16,-4 0-51 0</inkml:trace>
  <inkml:trace contextRef="#ctx0" brushRef="#br1" timeOffset="44661.08">21989 5888 252 0,'3'-19'96'0,"-3"19"-75"0,-3-9 19 16,3 9 2-16,0-3-5 15,0 3 3-15,0-4-5 16,0 4 1-16,0 0-20 15,0 0 2-15,0 0 0 0,0 0 3 16,0 13 4-16,0-3 0 16,3 34 0-16,1-7-3 0,-1 30 1 15,1-14-7-15,3 51-1 16,0-19-7-16,4 22 0 16,-4-22-1-16,7 35 3 15,-3-29-3-15,3 7-2 16,-3-22-2-16,3-7 0 15,-4-12-2-15,1-10-1 16,-4-9 1-16,0-7 1 16,0-2-1-16,0-7 2 15,-7-3 0-15,4-4 1 16,-4-2-20-16,0-4-7 16,0-2-45-16,0-7-19 15,0 0-59-15,7-7-22 0,0 1 18 16</inkml:trace>
  <inkml:trace contextRef="#ctx0" brushRef="#br1" timeOffset="45532.68">23286 6458 304 0,'-7'-9'115'0,"7"9"-89"0,-11-3 23 0,8 3 6 15,-4 0-16-15,7 0-2 16,-11 3-16-16,8 0-3 0,-5 3-10 15,5 1-1-15,-1 8 3 0,1-2-6 16,3 3 0-16,0 0-2 16,0-1-2-16,0-2 3 15,7-1 0-15,0-2 3 16,4-4 1-16,-4 1-1 16,7-7 1-16,-3 0 0 15,3-7 1-15,0 4-2 16,-7-10 1-16,4 4 0 15,-4-10 1-15,0 3 2 16,-4-3 1-16,1 4 3 16,-8-1 4-16,4 3-6 15,-10 1 1-15,3 2-8 0,-8 4-1 16,5 3-2-16,-11 9-2 16,3 0 1-16,0 13 1 15,4-3-1-15,0 9-1 16,3-3-2-16,8 4-1 15,-8-4 2-15,14-3 0 16,5-4-4-16,-1 1-1 16,3-3 3-16,8-7 3 15,0 0 1-15,3-12 2 16,-3 6 0-16,-1-19 1 16,-2 6 2-16,-1-12 1 15,-4 6 5-15,1-6 3 16,-7 6-2-16,-4-3 0 0,0 3-5 15,-11 4-3 1,4 2-2-16,-11 3 0 0,4 4-4 16,-7 6 0-16,3 0-10 15,4 6-3-15,0 1-15 16,7 5-7-16,-1 1-29 16,8 0-13-16,0-1-36 15,8 4-14-15,-1-3-32 16</inkml:trace>
  <inkml:trace contextRef="#ctx0" brushRef="#br1" timeOffset="46403.68">25154 4801 280 0,'7'-22'104'0,"-7"10"-81"0,4-4 16 0,-4 16 1 0,0-3-5 15,0-10 4 1,0 7-6-16,0 3 0 16,3 9-10-16,1 10-4 0,-1-7 6 15,4 16 4-15,1-3-7 16,2 45 0-16,-3-14-9 16,4 26 0-16,-4-22-4 15,0 40 0-15,4-18-3 16,-4 16-1-16,0-20-3 15,4-2-2-15,-11-14 1 16,3-5 1-16,1-10-3 16,-1-6-2-16,1-10-9 15,-1-3-5-15,4-6-16 16,-7-6-6-16,4-4-28 16,-4-2-10-16,0-4-32 0,0-3-13 15,0 0-6 1</inkml:trace>
  <inkml:trace contextRef="#ctx0" brushRef="#br1" timeOffset="46915.78">24378 6140 228 0,'-4'-9'88'0,"4"9"-69"0,-3-3 24 0,3 3 5 0,0 0-8 15,0 0 2-15,0 0-15 16,0 0-5-16,0 0-12 15,0 0 7-15,3 9 3 0,1-9 1 16,6 6-1-16,1 1 3 16,21-4 0-16,-4 0 3 15,40-16 1-15,-12 7-1 16,47-29 1-16,43-6-13 16,-12 4-3-16,8 2-3 15,18 3 0-15,-26 10-2 16,-3 3 1-16,11 4-2 0,-7 5 2 15,-18 4-2-15,-18 3 2 16,-10-7-6-16,-11 7-1 16,-11 0 0-16,-14 0 2 15,-10 3-3-15,-8 0 0 16,-10 0-12-16,-4 0-5 16,-3 0-19-16,-14-3-6 15,-1 0-35-15,-6-1-15 16,-1 1-94-1</inkml:trace>
  <inkml:trace contextRef="#ctx0" brushRef="#br1" timeOffset="47682.18">24817 6597 228 0,'0'-3'88'0,"0"3"-69"0,0-13 15 0,0 13 1 0,0-9-7 15,0 2-2-15,4-2 1 16,-4 0 2-16,0-1-15 15,0 1 14-15,-4-1 8 0,4 1-2 16,-14 2 1-16,4 4-12 16,-12 10-1-16,5-1-2 15,-12 13 0-15,4-3-9 16,-3 9-2-16,3-3-5 16,-3 9-3-16,7-5 0 15,-4 15 1-15,7-7-3 16,0 17 0-16,8-10 1 0,3 6 0 15,7-6 0-15,17-7 2 16,-2-2 5-16,24-16 4 16,-8-4-4-16,12-15 1 15,-8 0-5-15,4-10 0 16,-7 4-8-16,-3-4-4 16,-5 1-28-16,1-1-12 15,-3 4-18-15,-5-4-9 16,1 0-64-1,3 4-65-15,1 0 73 16</inkml:trace>
  <inkml:trace contextRef="#ctx0" brushRef="#br1" timeOffset="48145.09">25115 6578 292 0,'-14'-9'110'0,"14"9"-86"0,-21-4 20 16,17 4 2-16,-7 4-11 15,1-1-1-15,-4 6-10 16,3 1-3-16,-3 9-12 16,0-4-1-16,3 11 2 0,0-8-6 15,8 8 0-15,-8-4-4 16,11 9-1-16,0-9 1 0,11 3 2 15,-4-2 1-15,14-1 1 16,-3-4 2-16,14-5 1 16,-4-3 5-1,8-10 3-15,-4 0 3 0,-1-13 1 16,1 3-2-16,-3-8 0 16,-4 2-3-16,-11-3-1 15,3-3 1-15,-6-3 2 16,0 6-7-16,-18-6-1 15,3 9-4-15,-14 0-3 16,-3 3-7-16,-11 1-4 16,0 2-8-16,4 1-3 15,3 3-16-15,7-1-6 16,4 1-24-16,7 0-7 16,0-1-3-16,14-2 0 0,-3 0-61 15</inkml:trace>
  <inkml:trace contextRef="#ctx0" brushRef="#br1" timeOffset="48612.56">25537 6370 384 0,'-11'-3'145'0,"11"3"-112"0,-17 3 12 15,13 0-2-15,-7 4-21 16,1-1-2-16,-4 10-10 15,3-4-2-15,-3 7-4 16,3-3-1-16,0 0 3 0,1-4-5 0,3 1-1 16,0-4-5-16,7 4-1 15,-7-4-4-15,7 4 1 16,0 0 0-16,7 2 1 16,-7-2-2-16,14 0 1 15,0-4 5-15,14 0 2 16,-6 1 2-16,13-1 0 15,-7-2 0-15,4 2 2 16,-3 1 10-16,-4-1 7 16,-4-3 10-16,-3 4 6 15,-4-4-7-15,-4 4-2 16,-10-4-11-16,-7 6-2 0,0 1-7 16,-14 0-2-16,3-4-2 15,-7 4-2-15,-3-4-13 16,3 4-4-16,-3-4-11 15,7 1-3-15,3-1-12 16,4-3-3-16,-1-2-13 16,8-4-3-16,4 0-23 15,6-7-12-15,4 4-27 16</inkml:trace>
  <inkml:trace contextRef="#ctx0" brushRef="#br1" timeOffset="49480.4">25828 6313 256 0,'0'-9'96'0,"0"9"-75"0,0-9 10 0,0 9 1 16,0-4-9-16,0 1-1 16,0 0-1-16,0 0 1 15,0 0-12-15,0 0 10 0,0-1 6 16,0 1 3-16,-4 3 3 0,0 0-9 15,-3 7-3-15,4-4-4 16,-8 9 3-16,8 1-7 16,-12 22-2-16,5-7-3 15,3 32-2-15,0-16-1 16,7 13 2-16,0-10-3 16,7 10-2-16,0-13 0 15,7 12-1-15,-3-15-3 16,3 0 2-16,0-6 1 15,4-7 0-15,-4-6-11 16,4-6-3-16,-8-3-17 0,8-10-8 16,-11 0-23-16,11-9-9 15,-8-1-37-15,8 1-16 16</inkml:trace>
  <inkml:trace contextRef="#ctx0" brushRef="#br1" timeOffset="50081.59">26033 6389 224 0,'0'0'85'0,"0"0"-66"0,-7-3 16 15,7 3 6-15,-3 0-2 16,-1 0 4-16,0 0-7 15,1 0 1-15,-4 0-21 16,0 0 4-16,-4 9 1 0,4-2 0 0,-7 18-1 16,3-9-8-16,1 18-3 15,-1-5-5-15,7 5-1 16,1-5 1-16,6 2 2 16,1-3-3-16,10 1 0 15,0-7-3-15,15-3-1 16,-5-3 3-16,8-1 3 15,-3-5 0-15,3-7 2 16,-8 0 2-16,8-12 5 16,-14 2 1-16,3-12 3 15,-3 7-6-15,-7-10 1 16,-1 6-4-16,-10-3 0 16,0 3-5-16,-17-3-3 15,-15-3-14-15,3 3-4 16,-3 4-18-16,11 5-5 0,3 1-23 15,4-4-8-15,4-9-33 16,6 3-13-16,8 7-13 16</inkml:trace>
  <inkml:trace contextRef="#ctx0" brushRef="#br1" timeOffset="50382.17">26225 6235 328 0,'3'-3'123'0,"-3"3"-95"0,11 0 20 0,-4 3 3 16,3 3-6-16,5 7 0 15,2 2-7-15,5 7-1 16,6 10-21-16,4 12 0 0,-7-3 0 16,-4-6 3-16,11 9 1 15,-7-10-5-15,-1 4 1 16,1-6-9-16,-11-1-4 15,-3-6-5-15,-11 7 1 16,0-7-6-16,-11 10 0 16,-3-7-19-16,-11 10-8 15,11-7-22-15,-10 1-7 16,9-7-18-16,1-3-6 16,4-3-74-1</inkml:trace>
  <inkml:trace contextRef="#ctx0" brushRef="#br1" timeOffset="50909.82">27288 5731 316 0,'-4'0'118'0,"4"0"-92"0,0 0 8 0,0 0 0 0,0 0-7 15,0 0 4-15,4 3-11 16,-1 0-2-16,8 0-10 16,0 0 1-16,14 0 2 0,-4-3-9 15,21 0 0-15,15 0-9 16,-7 0 0-16,-4 0-28 16,-18 0-12-16,-3 0-24 15,0 7-10-15,-4-1-52 16</inkml:trace>
  <inkml:trace contextRef="#ctx0" brushRef="#br1" timeOffset="51150.1">27210 6288 316 0,'4'3'121'0,"-4"-3"-95"0,24 0 11 0,-20 0 0 16,10-3-12-16,-3 0 0 16,24-3-12-16,-14 3-5 15,36-4-5-15,-18 1-3 0,18 3 3 16,-11-7-13-16,7 4-6 16,18-3-29-16,-25 2-13 15,-3 4-91 1</inkml:trace>
  <inkml:trace contextRef="#ctx0" brushRef="#br1" timeOffset="52243.09">28734 5038 252 0,'-7'-19'93'0,"3"12"-72"0,1 1 16 15,-1 3 2-15,4-3-10 16,0-1-2-16,0 1-2 15,0 0 1-15,0-1-14 16,0 4 2-16,4 38 18 16,3 3 0-16,-3-4-3 15,6 48-3-15,4-12-10 16,4 43-5-16,0-22-6 16,10 54-2-16,-7-31-1 15,8 2-2-15,-8-24 1 0,4 8-1 16,0-21 0-16,-8-3 2 15,1-16-8-15,0-10-1 16,-7-9-14-16,-1-6-6 16,-3-7-19-16,-3-9-9 15,-1-3-30-15,1-10-11 16,-1 0-37 0</inkml:trace>
  <inkml:trace contextRef="#ctx0" brushRef="#br1" timeOffset="53159.43">29471 5768 236 0,'-10'7'88'0,"10"-7"-69"0,-11 6 0 0,11-6-4 16,-3 6-2-16,-1-3 4 15,4 1-3-15,-7-1 0 16,7 3-8-16,0-6 3 0,7 3 1 16,-7 0 3-16,7-3 3 0,0 0-3 15,4-3 2-15,-1 0-6 16,1-3-1-16,0-1 2 16,-1 1 4-16,1 0-4 15,-11-4 2-15,4 1-1 16,-4 0 1-16,0-1 2 15,-4 4 2-15,4-1-7 16,-11 1-1-16,8 3 2 16,-8 3 1-16,4 0-8 15,-7 6-1-15,7 1-2 16,-7 2 2-16,3 1-3 16,4-1 0-16,0 0 1 15,7 1 0-15,0-1 0 0,7-2 0 16,0 2 0-16,0-6 0 15,4 0 0-15,3 1 2 16,-3-1 1-16,3-3 1 16,-4 0 0-16,1-7 2 15,-4 1-1-15,0-3 2 16,-3-1-2-16,-4 1 2 16,0-1 0-16,-7 4 3 15,3-7-5-15,-3 7-3 16,-7 0-6-16,3 6 0 15,-7 0 4-15,8 6 4 16,-4 0-1-16,7 7-2 16,3-10-3-16,-3 7-1 0,7-4-7 15,7 3-2-15,-7-2-13 16,11 2-6-16,-4-6-24 16,3 0-10-16,-3 1-31 15,4-1-13-15,0 0-12 16</inkml:trace>
  <inkml:trace contextRef="#ctx0" brushRef="#br1" timeOffset="53985.28">30588 4423 288 0,'0'-6'107'0,"0"6"-83"0,3 6 6 0,-3 4-1 0,0 9-5 15,4 15 1-15,0 7-6 16,3 6 1-16,-7 7-11 16,3 0-3-16,1-1-2 0,-1 4-2 15,1 3-2-15,-1 3 1 16,1-10 1-16,-1-2-6 15,1-7 1-15,0-6-12 16,-4-4-3-16,0-12-9 16,0 0 0-16,0-9-21 15,0 0-7-15,0 5-68 16</inkml:trace>
  <inkml:trace contextRef="#ctx0" brushRef="#br1" timeOffset="54329.28">29996 5368 272 0,'-4'3'101'0,"15"1"-78"0,10 2 17 0,-17 3 3 15,10-5-8-15,4 2 2 16,7-3-12-16,-1-3-6 16,12-6-10-16,17-7 3 0,21-3 3 15,12-3-3-15,-8-3-2 0,10-3-5 16,11 0-4-16,-21 6-3 16,18-6 1-16,-14 9-4 15,-8 4 1-15,0 8-7 16,-13 4-3-16,-1 4-6 15,-7-1 0-15,-7 6-20 16,-10-3-7-16,-12 4-101 16</inkml:trace>
  <inkml:trace contextRef="#ctx0" brushRef="#br1" timeOffset="54766.12">30492 5693 244 0,'-3'-6'93'0,"3"2"-72"0,0 1 11 0,0-3 3 15,0 3 1-15,0-4 3 0,0 4-2 16,0 0 0-16,0 3 13 16,3 13-28-16,4 6-3 15,-7 9-1-15,0 7-6 16,4 18 1-16,-1 13-8 15,1 4-1-15,3-4-2 16,0-9 1-16,0-7-2 16,0-6-1-16,0-6-13 15,0-7-4-15,-3-5-20 16,0-8-9-16,-1-2-19 16,-3-6-8-16,0-1-75 15</inkml:trace>
  <inkml:trace contextRef="#ctx0" brushRef="#br1" timeOffset="56177.2">27947 8790 252 0,'-17'-7'93'0,"17"7"-72"0,-4-3 20 15,4 3 4-15,0 0-12 16,0 0-4-16,0 0-11 0,0 0-1 16,0 0-10-1,0 0 7-15,11 0 5 0,-8 0 3 0,18 0 2 16,-6 0-7-16,16 0-2 16,-2 0-1-16,6 0 2 15,-3 0-5-15,11-6-1 16,-8 0-2-16,22-1 2 15,-11 1-7-15,11 0-4 16,-11 3 0-16,-4-1 0 16,-6 1 1-16,-4 0 0 15,-8 0-3-15,-2 3 2 16,-5 0-10-16,-2 0-5 16,-1 0-8-16,-4 0-2 15,-2 0-30-15,-5 3-12 0,1-3-52 16,-8 6-21-16,1 1 30 15</inkml:trace>
  <inkml:trace contextRef="#ctx0" brushRef="#br1" timeOffset="56506.62">28057 9350 316 0,'14'-12'118'0,"-14"12"-92"0,25-13 11 0,-21 13-3 16,6-3-8-16,1 0 2 16,7 3-7-16,-4 0-1 15,7-3-11-15,-3 0 1 0,10 0 3 16,-7-1-5-16,22 1-2 15,-8 0-6-15,15-3 0 16,-7 3-5-16,-1-1-1 16,-3 1-15-16,0-3-6 15,-7 3-19-15,3-7-7 16,-3 4-53-16,7-3-21 16,-7 2 15-1</inkml:trace>
  <inkml:trace contextRef="#ctx0" brushRef="#br1" timeOffset="57737.15">29684 8147 228 0,'-3'-25'88'0,"3"25"-69"0,0-19 22 0,0 16 6 16,-8 0-5-16,8-1 0 16,-3 1-8-16,3 0-4 15,0 0-16-15,0 0 4 0,0 0 5 16,0 3-1-16,0 0 1 15,0 0-6-15,0 9-2 16,0-3 6-16,3 20 4 16,5-4-7-16,-5 41 0 15,1-7-5-15,6 29 0 16,-3-15-5-16,4 43-3 16,0-25-2-16,3 20 0 15,-4-23-2-15,5 12-1 16,-1 29 1-16,-4-41 1 0,-2-19-12 15,-5 1-3-15,1-14-18 16,-4-12-8-16,0-6-12 16,0-13-6-16,0-3-16 15,-4-26-6-15,4 4-74 16</inkml:trace>
  <inkml:trace contextRef="#ctx0" brushRef="#br1" timeOffset="58322.88">29496 7700 240 0,'-35'-32'90'0,"35"32"-70"0,-36-22 13 0,29 19-1 16,-7-3 3-16,0-1 5 15,-7 1-6-15,-4 3-1 16,-4 6-18-16,1 6 0 0,0 10 1 16,-8 7-2-16,-6 11 2 15,-4 23-3-15,0 22 2 16,3 6-4-16,4 29-1 0,14 22-2 15,11 18 2-15,18 35-3 16,17 7-2-16,7 18 2 16,15-6 2-16,-1 3 0 15,4-28 2-15,18-25 0 16,18-22 1-16,10-23-2 16,-11-31-1-16,22-31-3 15,18-26 1-15,-4-25-2 16,-4-18 0-16,18-36-1 15,0-40 0-15,-14-16 0 16,7-45 0-16,4-11 0 16,0-33 2-16,-29 10-3 15,-18 4-2-15,-27-1-3 16,-37 25-1-16,-49 10 4 16,-28-15 1-16,-46 2-9 15,-36 13-5-15,-25-10-19 0,-17 16-5 16,18 26-12-16,-47 12-5 15,43 44-4-15,35 32-3 16,36 37-103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31:44.19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11468 3617 228 0,'-3'0'85'0,"3"0"-66"0,0 0 14 0,0 0 4 0,0 0-1 15,0 0 2-15,-4 6-3 16,1 3 1-16,-1 1-20 16,1 6 6-16,-1-7 2 0,1 1-1 15,3-1-2-15,-7-3-11 16,7 4-4-16,0-10-4 16,7 3-2-16,-7-3 9 15,7-3 4-15,3-4-2 16,8-5-1-16,7-10-2 15,7-13 0-15,7-9 0 0,7-3 0 16,0-7 2-16,0-6 1 16,-3-28-5-16,-8 0-4 15,-7 0-1-15,-3 9-1 16,-7-6 2-16,-4-6 1 16,-7-1-1-16,-3 4 1 15,-8 6-7-15,-6-6-1 16,-8-10-7-16,-7-6-3 15,-7 7 0-15,-3 11-1 16,-1 20 6-16,1 6 4 16,-1 16 4-16,8 10 3 15,-4 9-5-15,4 15 1 16,-1 10 1-16,8 6 1 16,0 13-2-16,0 6 2 0,3 20-1 15,4 18 0-15,7 6 0 16,3 19-2-16,4 29 9 15,11 21 6-15,-4 23 4 16,14 3 0-16,11-19-1 16,14-7-1-16,11-9-7 15,3-18-4-15,-3-23 3 16,-8-19 1-16,-6-15 0 16,-4-10-1-16,-7-9 1 15,-7-10 1-15,-4-6-1 16,-3-4-1-16,-8 1-3 15,1-6 1-15,-1-4-2 16,-2-3 2-16,2 0-37 16,-3-3-17-16,4-3-27 0,3-3-12 15,4 3-88 1</inkml:trace>
  <inkml:trace contextRef="#ctx0" brushRef="#br0" timeOffset="318.21">12291 3573 312 0,'-11'-16'115'0,"4"3"-89"0,0-12 21 0,3 19 3 0,4 3-10 16,-7-7 2-16,7 1-11 15,0 2-4-15,0 4-15 16,0 3-5-16,0 3-3 0,7 7-5 16,-7 9-1-16,4 6 3 15,3 6 1-15,0 1-14 16,4-1-4-16,-8-2-21 16,8-1-6-16,0-3-11 15,-8-9-2-15,4-10-2 16,0-9 1-16,-3-9-62 15</inkml:trace>
  <inkml:trace contextRef="#ctx0" brushRef="#br0" timeOffset="451.5">12195 3122 236 0,'-60'-104'88'0,"39"85"-69"0,-4-6 19 0,14 19 6 16,1 3-16-16,2-7-6 15,1 4-20-15,7 3-6 16,4 3 1-16,7-7-34 0,10 7-13 15,14 7-69 1</inkml:trace>
  <inkml:trace contextRef="#ctx0" brushRef="#br0" timeOffset="975.18">12606 3626 388 0,'-7'32'145'0,"7"-29"-112"0,-3-3 23 0,3 0 3 0,0 0-18 16,-4-3-3-16,-3 3-11 16,-4-13-3-16,1 0-13 15,-1-5 2-15,-10-5 1 0,7-5-7 16,0 0-2-16,3-7-5 16,0 0-1-16,4 1-1 15,7-4 0-15,0-9 0 16,0-10 0-16,7-3 2 15,7 7 2-15,4 2-1 16,0 13-1-16,7 10-2 16,3 12 1-16,0 16-1 15,4 26-2-15,-3 8 0 0,-5 7 0 16,-2-3 3-16,-1 0 0 16,-3-4 1-16,-1-8 0 15,-2 2-3-15,-1-12 2 16,0-4 1-16,0-2 2 15,4-4-1-15,7-9-1 16,3-3 1-16,7-1 1 16,1 4-3-16,-1-3-2 15,1 6 2-15,-4 6 0 16,0 7 1-16,-11 9 2 16,-3 12-3-16,-4 11 0 15,0-8-15-15,-3-2-6 16,-1-7-25-16,1-2-9 0,0-1-13 15,-1-9-3-15,1 2-61 16,-1-5-64 0,1 0 68-16</inkml:trace>
  <inkml:trace contextRef="#ctx0" brushRef="#br0" timeOffset="1830.84">11681 4373 260 0,'0'-10'96'0,"0"4"-75"0,0 0 28 0,0 6 8 16,0 0-8-16,0 0 1 15,0 0-15-15,-7 3-4 16,0 3-18-16,-4 13-6 0,-3 6-2 0,0 19 1 15,-11 10 1-15,4 0-3 16,0-4-1-16,3-3-1 16,0 0 1-16,0 1-4 15,8-4 0-15,-8-6 1 16,7-1 0-16,1-5-9 16,3-7-4-16,0-3-11 15,7-6-5-15,-7-3-15 16,7-7-7-16,0-9-15 15,0-7-6-15,7-6-54 16</inkml:trace>
  <inkml:trace contextRef="#ctx0" brushRef="#br0" timeOffset="2146.56">11408 4303 320 0,'-7'-3'121'0,"7"6"-95"0,-3-3 11 0,3 0-2 16,0 0-18-16,0 4-4 15,7 2 5-15,3 7 5 16,1 5-12-16,7 8 5 0,-4 18 2 16,7 9-10-16,7 7-4 15,4-3-6-15,7-4 1 16,0-2 1-16,0-1 0 15,0-3 0-15,0-2 2 0,-10-8-3 16,-1-5-2-16,-7-7-18 16,1-6-7-16,-5-3-9 15,-3-13-5-15,1-6-13 16,-1-7-5-16,-7-5-71 16</inkml:trace>
  <inkml:trace contextRef="#ctx0" brushRef="#br0" timeOffset="2492.48">11876 4619 348 0,'-7'9'132'0,"3"-3"-103"0,4-6 1 0,0 0-8 15,0 7-7-15,4-1 1 16,3-3 5-16,0 0 1 16,4 0-11-16,3-3 4 0,7 0 3 15,11 0-2-15,11 0 1 16,10 0-7-16,4 0-4 16,-4 0-3-16,-7 0-3 15,-4 0 1-15,-6 3 1 16,-4 1-3-16,-4 2 0 15,-7-6-15-15,-3 0-4 16,-4 0-17-16,-3 0-4 16,-4 0-13-16,-3-6-7 0,3-1-92 15</inkml:trace>
  <inkml:trace contextRef="#ctx0" brushRef="#br0" timeOffset="2867.88">12138 4483 332 0,'4'19'126'0,"7"-10"-98"0,10 1 10 0,-11-4-3 16,8-3-9-16,3-3 2 15,8-3-5-15,-1 0-2 16,-3 0-11-16,0 0-4 0,0 0-2 15,-1-1 0-15,-2 4 2 16,-1 0-1-16,0 0 2 16,-3 10 5-16,0 6 4 15,-1 3-4-15,-2 6 1 16,-5 0-6-16,1 3-2 16,-4 1-2-16,-3-1-3 15,-4 3 1-15,-4-5 1 16,-3-4-6-16,3 0 1 15,-6-6-19-15,3-1-8 16,3-2-22-16,4-4-9 16,0-2-30-16,7-1-12 0,7 0-36 15</inkml:trace>
  <inkml:trace contextRef="#ctx0" brushRef="#br0" timeOffset="3332.13">12830 4322 300 0,'-11'-12'112'0,"11"5"-87"0,-11 4 13 0,4 3 1 15,0 0-3-15,-3 0 2 16,-1 0-11-16,4 3-5 15,-11 7-12-15,4 3 0 0,0 5 1 16,7 11 0-16,-8 12 1 16,12 15 0-16,3 1 0 15,7-3-2-15,4-7 1 16,6 3-2-16,1-12 0 16,3-3-5-16,1-4-3 15,-1-9 2-15,4-9 2 16,0-7 4-16,10-9 5 15,-7-3 1-15,8-7 0 16,-4-18-1-16,-4-17-1 0,-3-11-1 16,-7-1 0-16,-8 3-4 15,-10 7-3-15,-10 2-2 16,-12 14 0-16,-3-1-4 16,-3 13 0-16,0 3-15 15,-4 10-6-15,0 6-22 16,-3 3-10-16,6 0-22 15,8 0-7-15</inkml:trace>
  <inkml:trace contextRef="#ctx0" brushRef="#br0" timeOffset="4803.83">14510 2772 208 0,'3'-9'77'0,"1"-1"-60"0,-1 1 15 0,-3 0 2 16,4 2 0-16,-1 1 2 16,-3 3 7-16,0-3 3 15,0 2-25-15,0 4 6 0,-10 4 3 0,-4 5-10 16,-4 4-3-16,-3 5-6 16,-1-5-2-16,1 9-3 15,3-3-1-15,-3-3-3 16,3-4 1-16,4 4-4 15,0 0 0-15,3-4 1 16,4 1 0-16,0-3 0 16,0-1 0-16,4 0-5 15,3 1-1-15,0-1-4 16,3 1 1-16,4-1 3 16,0-2 3-16,0 2 2 15,18-6 1-15,7 3-5 16,18 4 1-16,-4 6 0 15,7 9 2-15,-7-6-1 0,-14 6 1 16,-4-6 2-16,-3 0 2 16,7 6 14-16,-14 0 27 15,-4-3-5 1,-3 0-4-16,-8 3-3 16,-6-6-14-16,-8-3-3 15,-7 3-6-15,-7-6 0 16,-3-1-5-16,-4-2 0 15,-3-1-1-15,-1-9-2 16,1 0 1-16,-1 0-1 16,12-9-5-16,-1 2 1 15,0 1-11-15,11 3-3 0,3-7-20 16,8 1-5-16,3 0-16 16,3 2-3-16,11 4-26 15,11 6-9-15,11-3-41 16</inkml:trace>
  <inkml:trace contextRef="#ctx0" brushRef="#br0" timeOffset="5122.39">15049 3116 348 0,'-18'-16'129'0,"11"13"-100"0,0-7 13 0,7 10 0 16,0 0-15-16,0 0-1 16,0 0-17-16,0 10-8 15,0 6-1-15,3 6-3 0,1 9 1 16,-1-12 2-16,8 9 2 15,-8-6-21-15,8 1-9 16,0-1-19-16,3-10-6 16,0-2-12-16,0-4-2 15,-3-16-51-15</inkml:trace>
  <inkml:trace contextRef="#ctx0" brushRef="#br0" timeOffset="5271.83">14999 2744 184 0,'-57'-76'71'0,"36"48"-55"0,7-13 22 16,3 32 5-16,4-1-21 16,3 1-9-16,1 6-16 15,3-7-4-15,7 10 4 16,4 10-34-16,6-1-15 0,15 13-39 16</inkml:trace>
  <inkml:trace contextRef="#ctx0" brushRef="#br0" timeOffset="5629.51">15382 3097 304 0,'7'28'112'0,"-7"-21"-87"0,0-4 37 0,0-3 13 15,0 0-16-15,0 0-2 16,-4 0-19-16,1-3-6 16,-8-7-19-16,0 1-3 0,1-13-3 15,-1 0-3-15,4-10-3 16,4 4-3-16,-8-7 1 15,7 0 1-15,4 1 0 16,4-1 0-16,7 0 0 16,-1 7-3-16,15 0 2 15,7 6-1-15,10 18-2 16,8 4 3-16,-7 13 0 0,-1 9 1 16,-3 3 0-16,-3 7 0 15,-12 9 2-15,1 3-3 16,-4 16 0-16,-3-13-10 15,-4-3-3-15,-3-9-17 16,0-7-6-16,-4-6-18 16,0-3-7-16,0-3-40 15,4-13-15-15,6-6-11 16</inkml:trace>
  <inkml:trace contextRef="#ctx0" brushRef="#br0" timeOffset="6289.7">15804 2388 280 0,'-8'-13'104'0,"5"7"-81"0,-1 3 18 16,1-3 4-16,-1 3-11 16,4-4-2-16,0-2-10 15,4-1-3-15,3 1-11 16,7-1 6-16,11-5 3 0,7 5-5 16,14 1 1-16,0 2-6 15,4 14 1-15,-8 2 4 16,-3 10 4-16,-3 6 5 15,-15 10 4-15,-3 9-4 16,-4 13-3-16,-11 12-10 16,-6 0-3-16,-8 1-3 0,-7-10-2 15,-6-4 1-15,-1 4 1 16,3-6-1-16,5-4-1 16,6-12 1-16,4-3-1 15,7-10-3-15,7-6 0 16,7-10-1-16,8-9 3 15,2-3 0-15,5-13 3 16,-1 0-1-16,0 4 2 16,1-4-13-16,3 7-6 15,0 2-20-15,3 4-10 16,8 3-19-16,-1-6-8 16,1 3-46-16,-1-7-21 15,1 7 21-15</inkml:trace>
  <inkml:trace contextRef="#ctx0" brushRef="#br0" timeOffset="6605.86">16782 2479 336 0,'0'-15'126'0,"0"15"-98"0,0 0 17 15,0 0-1-15,0 0-11 16,-7 9-2-16,0 1-9 0,0 15-3 16,3 9-11-1,-7 10-3-15,1 1 1 0,-1 2-3 0,0 0 0 16,1-3-1-16,-8-3 1 16,4 0-2-16,3-6-1 15,1-1-10-15,-1 1-6 16,4-7-17-16,0-2-6 15,0-1-6-15,3-13-2 16,1 1-5-16,-1-10 0 16,1-9-78-1</inkml:trace>
  <inkml:trace contextRef="#ctx0" brushRef="#br0" timeOffset="6875.3">16452 2536 348 0,'-3'0'129'0,"6"6"-100"0,4 10 13 15,0-3 0-15,8 12-9 16,2 10 1-16,8-1-6 16,3 1 0-16,1 3-16 15,-1 3 0-15,0-7 1 0,-3 4-7 16,0 3-3-16,3 3 0 15,1 3 0-15,-1-2-15 16,1-4-6-16,-1-4-22 16,-3-2-8-16,0-7-18 15,-4-2-9-15,-3-8-83 16</inkml:trace>
  <inkml:trace contextRef="#ctx0" brushRef="#br0" timeOffset="10147.2">14233 3774 200 0,'0'7'74'0,"-3"-14"-58"0,3 7 7 0,0 0-1 15,0 0-6-15,0 0 1 16,0 0-7-16,0 0-2 15,0 0-4-15,0 0 4 0,0 0 2 16,0 0 3-16,0 0 3 16,0 0-3-16,0 0 2 0,0 0-4 15,0 0-1-15,3 0 0 16,1 0 1-16,-1 0-1 16,1 0 1-16,-1 0-4 15,5 0-2-15,-5-3 0 16,4 3 1-16,0-3-1 15,-3 3 2-15,-1-3 0 16,4 3 1-16,-3 0-4 16,0 0-3-16,-1-7 4 15,1 7 1-15,-1-3 0 16,1 3 1-16,-1 0-2 16,1 0 2-16,-1 0-4 0,4 0 0 15,-3 0-1-15,3 0-2 16,0 0 1-16,0 0-1 15,0 0 2-15,0 0 1 16,8 0-1-16,-8 0 1 16,3 0-2-16,1 0 2 15,0-6-2-15,3 6 2 16,-7 0 0-16,11 0 3 16,-11 0-5-16,10 0-3 15,5 0 3-15,-1 0 1 16,4-3 0-16,0 3-2 15,-1-6 1-15,1 2 1 16,0 1 1-16,0 0 1 16,0 0 0-16,-1 0 0 0,-6 0-2 15,3 3 1-15,4-7-2 16,0 7 2-16,3 0-2 16,4 0 2-16,4 0-4 15,6 0 0-15,4 0 3 16,0-3 1-16,4-3 1 15,-11 3 2-15,0-4-5 16,0 4-1-16,4 0 0 16,10 0 2-16,0 0-1 15,7 3 2-15,0 0-2 16,-3 0-1-16,-4 0 1 16,0 0-1-16,8 0 0 15,10 0 2-15,7-3-1 16,0 0 2-16,-8-7 0 0,1 10 1 15,4-6 0-15,13 3 0 16,8 3-2-16,-4 0 1 16,-14 3-2-16,7 3-1 15,11 4 3-15,7-7 2 16,-15 0-2-16,-6 0 0 16,-1 0-1-16,1-3 1 15,3-3-2-15,0 0-1 16,-14-3 1-16,-7-1 1 15,-11 4-1-15,-10-3-1 16,-8 3 1-16,-7 3 1 16,-6 0 1-16,-8 9 1 15,4 1-29-15,-8-7-12 0,-3 0-26 16,-3-3-9-16,-1 0-104 16</inkml:trace>
  <inkml:trace contextRef="#ctx0" brushRef="#br0" timeOffset="15507.34">14432 4177 244 0,'-7'-9'93'0,"3"9"-72"0,4-6 16 0,0 6 2 16,0 0-12-16,0 0-3 15,0 0-1-15,0 0 0 16,0 0-12-16,0 0 9 0,0 0 3 0,0 0 2 16,-3 9 0-16,-5 7-14 15,5 3-4-15,-1 3-3 16,-3 6 0-16,4-9-5 16,-1 0 1-16,1-3-2 15,-1 0 0-15,4-4 0 16,0-2 0-16,0-1 2 15,0-3 2-15,0 1-1 16,4-7-1-16,3 0 1 16,3 0-1-16,5-7 0 15,2 4 0-15,5-3 0 16,2 3 2-16,5-4-3 16,-4 7-2-16,6 0-3 15,1 0-1-15,0 10 1 0,-3 6 4 16,-5 3 1-16,1-1 3 15,-7 8-1-15,-4-1-1 16,-3 3 5-16,-1-3 4 16,-3 1 10-16,-3-7 8 15,-4-1-1-15,-4 1 2 16,-6 0-12-16,-1-3-4 16,-10 0-7-16,0-1-2 15,-8-2-1-15,1 0 1 16,-4-4-7-16,-3-3 1 15,-1-6-12-15,4 0-3 16,4-3-9-16,3-6 0 16,4-1-17-16,7-12-4 0,7-6-10 15,3 0-4-15,8-7-87 16</inkml:trace>
  <inkml:trace contextRef="#ctx0" brushRef="#br0" timeOffset="16078.45">14481 4193 212 0,'-7'10'79'0,"4"-10"-61"0,-1 9 17 0,4-9 3 16,0 0-9-16,0 0 0 15,0 0-5-15,0 0-1 16,0 0-12-16,0 0 4 0,0 0 5 15,0 0-2-15,0 0-1 16,0 0-5-16,0 0-2 16,0 0-2-16,4 0 0 0,-1 3 0 15,4 4 2-15,4-7 1 16,7 0 3-16,-1 0-1 16,12-10 2-16,-1 4-6 15,8-4-1-15,-4 1-4 16,-1 3-1-16,-2 2-1 15,-4-2-2-15,-4 3 1 16,0 3-1-16,0 0 0 16,-10 0 0-16,0 0 2 15,-1 0 3-15,-3 0 0 16,0 0 2-16,1 0-4 16,-8 0 0-16,3 0-10 15,-3 3-3-15,0 3-44 16,0 4-19-16,0-1-35 0,14-2-86 31</inkml:trace>
  <inkml:trace contextRef="#ctx0" brushRef="#br0" timeOffset="16633.52">15190 4278 280 0,'0'0'104'0,"-3"0"-81"0,3 0 7 16,0 0-1-16,0 0-3 16,0 0 4-16,0 0-7 15,0 0-2-15,-4 7-12 16,-3 2 3-16,-4 7 2 0,-3 3-1 0,0 6 2 15,0 3-4-15,-4 7 1 16,4 6-5-16,-11-3 1 16,8-4-3-16,6-2 0 15,-7-4-3-15,4-3-2 16,3-3 1-16,1-3-1 16,-1-3 0-16,4 0 0 15,0-4-3-15,0 1 2 16,0-4-1-16,3-5 0 15,1 2-5-15,-1 0 0 16,1-3-10-16,3-3-4 16,-4 0-25-16,0-6-10 15,4-7-54-15,8-2-22 16,2-10 20-16</inkml:trace>
  <inkml:trace contextRef="#ctx0" brushRef="#br0" timeOffset="17008.84">14907 4338 284 0,'0'-3'107'0,"-7"3"-83"0,7 3 21 15,0-3 7-15,0 0-19 16,0 0-4-16,0 0-13 0,0 6-3 15,7 1-7-15,3 2 5 16,5 10 2-16,2-3 0 0,5 6 0 16,2 6-3-16,5 7 1 15,3 0-4-15,3-1-2 16,-3-2-2-16,-7-4-3 16,0-3 1-16,-1-3 1 15,-9 0-1-15,-1-9-1 16,-4 0 1-16,5-4-1 15,-12 0 0-15,4-2 2 16,0-1-8-16,0-3-3 16,-7-3-37-16,4 0-15 15,-1 0-53-15,8-6-22 16,3-4 10 0</inkml:trace>
  <inkml:trace contextRef="#ctx0" brushRef="#br0" timeOffset="18405.48">15807 4300 180 0,'0'-9'68'0,"0"9"-52"0,0 0 12 0,0 0 3 16,0 0-10-16,0 0 1 15,-3 0-4-15,3 0-2 16,0-6-8-16,-4 2 8 0,0 1 6 15,4 0 0-15,-3 0 1 16,-1-3 1-16,1 6 0 16,-1-10-7-16,1 10 0 15,3-9-4-15,-11 9 0 16,4-10-5-16,0 7 0 16,-4 3-3-16,1 3 0 15,-5 7-3-15,-2-1-2 0,-1 1 1 16,0 5 1-16,1 4-1 15,2 7-1-15,1 5 1 16,7 10 1-16,4 3 1 16,3 7 3-16,0-17-1 15,14 7 0-15,3-9-3 16,1-4 1-16,3-9 0 16,1-3 3-16,3-10 3 15,3-3 2-15,0-6-3 16,4-3-3-16,4-4-2 15,-1-2-3-15,-7 5 1 16,1-2-1-16,-4-4-3 16,-8 7 2-16,-3 0-30 0,4-1-12 15,-11 4-16-15,7 3-6 16,-3-9-90 0,3-1-39-16,-3 1 101 15</inkml:trace>
  <inkml:trace contextRef="#ctx0" brushRef="#br0" timeOffset="18990">16243 4285 244 0,'0'-7'90'0,"0"7"-70"0,-4-3 4 16,4 3-3-16,0 0-4 16,-3-3 1-16,-1 3 2 15,1 0 0-15,-4 0-11 16,0 0 6-16,0 3 4 0,0 0 1 16,-8 4 0-16,5-1-6 15,-1 3-4-15,0 4-1 16,1 9-1-16,3-3-4 15,0 9-1-15,3 7-1 16,4 6-2-16,4-6 1 0,3-1-1 16,3-5 0-16,5-4 0 15,-1-6 2-15,3-4 1 16,1-2 3-16,3-4 3 16,4-5 2-16,4-8 3 15,6-8-1-15,4-10 0 16,0-10 4-16,-4-2 1 15,1-7 4-15,-8 3 1 16,-6-3-6-16,-8 6-2 16,-4 4-3-16,-10-1 2 15,-14 4-7-15,-4 3-2 16,-3 6-5-16,-18-3-1 16,4 9-1-16,-1 4 0 15,1-1-9-15,10 7-5 0,4 0-10 16,3 3-1-16,7 0-17 15,4 3-4-15,7-3-4 16,4 6 2-16,3 1-29 16,11 2-12-16,6-9-38 15</inkml:trace>
  <inkml:trace contextRef="#ctx0" brushRef="#br0" timeOffset="19965.27">16775 4266 192 0,'7'-10'71'0,"-7"4"-55"0,0 3 11 16,0-4 0-16,0 4-2 16,0-3 2-16,0 0-2 15,0 3 0-15,0-7-14 0,0 10 9 0,0-6 3 16,0 3 4-16,0 3 1 16,0-7-4-16,-7 4-1 15,3 0-6-15,1 3 0 16,-4 3-6-16,3 7 1 15,-7-7-5-15,4 6-2 16,0 1-2-16,-3 2 0 16,-1-2-4-16,4-1 0 15,0 1 1-15,0-1 0 16,3 1-3-16,1-1 2 16,3-3 1-16,0 1 0 15,0-1-3-15,3 0 2 16,1-3-4-16,-1 1 1 15,8-4 2-15,-8 0 1 0,4 0 1 16,4 0 2-16,3 0-3 16,4 3 0-16,-4 3-1 15,4-3-2-15,3 3 5 16,4 1 1-16,-11-1-3 16,4 7-1-16,-4-10 1 15,-3 3 2-15,-1 4 4 16,-3-7 4-16,-3 3 9 15,-4 3 6-15,-7 1-7 16,-4 6-2-16,-3 3-8 16,-7 9-5-16,0-3-1 15,-1 0-1-15,1 1 0 0,0-11 0 16,3 4 0-16,0-9 0 16,1-1-7-16,2-3-3 15,5 4-23-15,3-10-9 16,3-10-11-16,8 1-5 15,3-7-54-15,7-3-23 16,7 4 20 0</inkml:trace>
  <inkml:trace contextRef="#ctx0" brushRef="#br0" timeOffset="20972.44">16998 4149 224 0,'-11'-9'85'0,"8"9"-66"0,-4-3 12 15,7 3 3-15,0 0-3 16,-4 0 4-16,4 0-2 16,0 0 2-16,0 0-19 15,0 0 2-15,0-4 0 0,0-2-4 16,4-7 0-16,3-2-2 0,7-4 2 16,4 0-3-16,3 3-1 15,4 7-4-15,0-1-1 16,-4 7-1-16,-3 9 0 15,-1 10 13-15,-2 9 6 16,-1 7-5-16,-4 3-3 16,-3-1-4-16,-3 7 0 15,-4-6-4-15,-4-1 1 16,-3 1-3-16,4 0 0 16,-8-4-3-16,4 1 1 15,4-7-4-15,-1 3-2 16,4-2 2-16,0-4 2 15,0 0-2-15,0-3 0 16,4-7-1-16,-1 1 0 16,4-1 2-16,4-2 0 0,-8-4 0 15,8-3 0-15,0-6 0 16,3-3 2-16,0 3-1 16,0-7-1-16,4 1-10 15,3-4-4-15,-10 4-22 16,3 6-7-16,0-4-19 15,0 7-6-15,0 0-52 16,4 7-23-16,-4-4 25 16</inkml:trace>
  <inkml:trace contextRef="#ctx0" brushRef="#br0" timeOffset="21364.68">17608 4247 356 0,'0'0'134'0,"-4"0"-104"0,4 0 9 0,0 0-3 15,-3 0-19-15,-4 9-2 16,-1 1-7-16,5 2-3 0,-4 4-2 16,-4 3 2-16,1 3 4 0,-5 3-5 15,1 4 0-15,0 5-2 16,0 1-2-16,0-4 1 16,-1-5-1-16,5-4 0 15,3-10 2-15,0 1-3 16,0-4 0-16,3 1-30 15,4-10-14-15,4-10-6 16,3 1 0-16,-7-4-28 16,3 1-14-16,1-4-20 15</inkml:trace>
  <inkml:trace contextRef="#ctx0" brushRef="#br0" timeOffset="21662.62">17409 4303 264 0,'-7'-3'101'0,"4"3"-78"0,-5-6 24 0,8 6 5 15,-7 0-3-15,4 0 3 16,-1 0-12-16,1 0-4 16,3 0-20-16,0 0-8 0,7 6-3 15,7 4 5-15,7 6 6 16,1 2-2-16,2 8 0 15,5-1-4-15,3 6-1 16,-8 1-8-16,5 3 0 16,-8-7-3-16,0-3-2 15,4-3 5-15,-7 0 3 0,-4-12-25 16,0 2-11-16,-3 1-30 16,-1-10-14-16,8-6-102 15</inkml:trace>
  <inkml:trace contextRef="#ctx0" brushRef="#br0" timeOffset="24425.41">18292 3324 264 0,'-14'0'99'0,"14"0"-77"0,-11-7 15 0,11 7 3 16,-4 0-7-16,4 0 1 15,0 0-8-15,0 0-2 16,0 0-13-16,0 0 0 0,0 0 0 15,0 0 0-15,0 7 1 16,0-7 0-16,0 9 0 16,4-9 0-16,7 10 2 15,-1-10-5-15,8 6-1 16,7-6 0-16,3 3 0 16,8-3-2-16,3 0 1 15,-4 0-4-15,0 0 0 0,-3-3-3 16,-3 3-1-16,-4 0 1 15,-1 0 0-15,-6 0 0 16,0 0 2-16,-4-3-1 16,-3 3 2-16,-1-3-2 15,-6 3 2-15,-1 0 0 16,1 0 1-16,-4 0-35 16,0 0-14-16,0 0-33 15,-4 6-11-15,4 3-74 16</inkml:trace>
  <inkml:trace contextRef="#ctx0" brushRef="#br0" timeOffset="24845.83">18302 3803 260 0,'-14'0'99'0,"14"-4"-77"0,-7 4 20 0,7 0 6 15,0 0-11-15,0 0-1 16,0 0-12-16,0 0-2 16,0 0-13-16,0 4 6 0,7-1 2 15,-3 0-1-15,6-3 1 0,5 0-5 16,2 0 0-16,8-3-3 15,4 3 2-15,6-3-2 16,4-1 0-16,0-2-3 16,-7 3-1-16,0-3-3 15,3 3 1-15,1 3 0 16,-1-7 1-16,1 4 0 16,-1 0 0-16,-3 0-2 15,-4 3-2-15,-3-7-4 16,-4 7 0-16,-7-3-22 15,-3 3-11-15,-4 0-38 16,-3 3-14-16,-1 4-80 16</inkml:trace>
  <inkml:trace contextRef="#ctx0" brushRef="#br0" timeOffset="27817.29">19617 3308 208 0,'0'3'79'0,"0"-3"-61"0,-3 6 4 16,3-6-2-16,-4 7-3 15,4-7 1-15,0 0 0 16,0 0 0-16,0 0-9 15,0 0 6-15,0 0 2 0,0 0-1 16,0 0 1-16,0 0-3 16,0 0 1-16,0 0-2 15,0 0 0-15,0 0-7 16,0 0-2-16,0 0 4 16,0 0 3-16,0 0 0 0,0 0 1 15,0-7-2-15,4 4 1 16,-1 0-2-16,5-6 0 15,-5 5-3-15,4-14-1 16,0 5 1-16,4-15 1 16,0 2-1-16,6-11 1 15,-3 2-4-15,11-15-2 16,-3 12 2-16,6-25 0 16,-3 9-1-16,7-31-2 15,-8 16 1-15,1-13 1 16,0 16-3-16,-11-26 0 15,0 23 1-15,-7-19 2 16,1 15-6-16,-12-2 1 16,0 12-6-16,-10 0 1 0,4 6-1 15,-12-9 3-15,8 12-1 16,-14-5 2-16,3-17-2 16,-3 19 2-16,3 4 1 15,4 12 2-15,-1 6-4 16,5 10 0-16,2 3 0 15,1 6 2-15,0 7-1 16,3-1 1-16,1 1 3 16,3 9 0-16,0 0-2 15,0 9 0-15,-4 10 2 16,7 6 0-16,-6 0 1 16,6 32 0-16,1-13 6 15,-1 60 4-15,4-25-3 0,4 44-2 16,-1-29 4-16,4 48 4 15,0-28 2-15,11-4 3 16,-4-19-1-16,18 16-1 16,-7-25-8-16,21 6-3 15,-7-18-1-15,4-1 0 16,-8-19 0-16,-3-5 0 16,-4-8 2-16,-3-8 1 15,-7-4 3-15,-4-3 1 16,0-3-1-16,0-7 1 15,-7 1-4-15,1-4 1 16,-1 1-5-16,-4-1-2 16,1-5 0-16,-1 2-1 0,1-3 0 15,-1 0 2-15,1 0-1 16,-1 4-1-16,-3-7-21 16,0 0-11-16,0 0-35 15,8 0-12-15,-8 0-32 16,7 0-10-16,0 0-12 15</inkml:trace>
  <inkml:trace contextRef="#ctx0" brushRef="#br0" timeOffset="28207.87">20131 3169 236 0,'-3'-12'88'0,"3"12"-69"0,0-25 22 0,0 25 6 15,0-10-5-15,0 1 0 16,0-1-10-16,0 4-5 15,0-4-15-15,0 4 3 0,0 3 5 16,0-3-5-16,0 3 0 16,0 3-7-16,0 0-3 0,0 0-2 15,0 18 0-15,0-5-2 16,0 9-1-16,0-3 1 16,3 6 1-16,5-6-14 15,-8 6-7-15,3-9-21 16,1 3-10-16,-1 0-20 15,1-10-6-15,-1 1-56 16</inkml:trace>
  <inkml:trace contextRef="#ctx0" brushRef="#br0" timeOffset="28359.94">20068 2640 196 0,'-7'-41'74'0,"7"41"-58"0,-8-9 3 0,8 9-4 16,0 0-19-16,0 0-4 16,8 0-79-16,-8 0-34 15</inkml:trace>
  <inkml:trace contextRef="#ctx0" brushRef="#br0" timeOffset="28988.37">20461 3302 240 0,'0'9'90'0,"0"-9"-70"0,0 3 19 0,0-3 5 0,0 0 8 16,0 0 5-16,-3 0-8 15,3 0-5-15,-8-3-25 16,1 0 6-16,-3-3 3 0,-1 2-9 15,-3-11-1-15,3 5-6 16,-3-9 0-16,3 4-7 16,1-14-1-16,3 4-4 15,3-10-3-15,4 7 2 16,0-7 2-16,0 7 0 16,4-3 2-16,3 5-4 15,3 1 0-15,1 3 1 16,0 0 0-16,-1 9-3 0,-3 4 0 15,4 0 2-15,0 9 2 16,-1 0-2-16,5 3-2 16,-8 3 2-16,3-3 2 15,-3 3-2-15,0 4 0 16,1-7-1-16,-1 3-2 16,-4 1 5-16,1-4 1 15,-1 3 0-15,4-6-2 16,0 0-2-16,4-6 1 15,-4 3 1-15,7-4 2 16,1 1-3-16,6 3 0 16,-3-3 1-16,10 6 0 15,-10 0 0-15,6 9 0 16,-2 4 2-16,-1 15 1 0,0-3-4 16,-7 19 1-16,1-9 0 15,-1 3 2-15,-4-4-8 16,1 1-3-16,3-7-17 15,-10 4-7-15,3-7-17 16,0 7-7-16,0-7-18 16,0-3-5-16,0-3-58 15</inkml:trace>
  <inkml:trace contextRef="#ctx0" brushRef="#br0" timeOffset="30069.76">19798 3730 208 0,'7'-6'79'0,"-7"6"-61"0,7 3 17 0,-7-3 5 15,4 6-3-15,-4-3 2 16,0 10-1-16,0-4-2 16,-4 7-19-16,1 0 5 0,-8 6 5 15,8 0-9-15,-15 13 0 16,4-7-6-16,-4 22-2 15,4-5-6-15,0-1-1 16,-4 0-1-16,4-6-2 16,3-4 1-16,1-2 1 15,-1-4-3-15,4-9 0 16,0 0-1-16,0-3 0 16,3-4-7-16,1 1-2 15,-1-4-18-15,0-2-9 0,1-1-22 16,3-6-10-16,0 0-70 15</inkml:trace>
  <inkml:trace contextRef="#ctx0" brushRef="#br0" timeOffset="30415.66">19571 3825 248 0,'-3'-13'93'0,"3"13"-72"0,-4-6 16 16,4 6 4-16,0 0-7 16,0 0 1-16,0 0-14 0,0 0-3 15,0 0-10-15,0 0 8 0,7 9 4 16,-3 1-2-16,7 9 2 16,-4-4-9-16,10 17-2 15,-10-1-3-15,15 13-1 16,-5-9-3-16,8 3-2 15,-3-4-2-15,6 1-1 16,-7-6 4-16,4-4 1 16,-4-3 0-16,4-3 1 15,-11 0-9-15,4-10-1 16,-4 7-16-16,-3-7-8 16,-1-6-23-16,1 4-9 0,-7-4-85 15</inkml:trace>
  <inkml:trace contextRef="#ctx0" brushRef="#br0" timeOffset="31060.07">20032 3903 260 0,'-14'-3'96'0,"14"3"-75"0,-7 3 8 0,7-3-3 15,-4 4-8-15,4-4 2 16,0 0-7-16,0 0 0 15,0 0-8-15,0 0 6 0,0 0 4 16,0 0 6-16,0 0 4 16,0 0-4-16,0 0-1 15,0 0-2-15,0 0-2 16,0 0-6-16,0 0-4 16,0 0-3-16,0 0 0 15,0 0-2-15,0 0 2 16,0 0 0-16,0 0 3 0,0 0-1 15,0 6 0-15,0-6-1 16,0 3 2-16,0 3 1 16,4-6 1-16,-1 0 2 15,5 3 1-15,-5 4-5 16,4-7-4-16,0 3 1 16,4-3 0-16,0 0-1 15,3 0-2-15,0 0-2 16,4 0 1-16,-4 0 1 15,4 0 0-15,-1 0 0 16,5 0 0-16,-8 0 0 16,0 0 2-16,0 0-1 15,0 0-1-15,-3 0 1 0,-4 0-1 16,0 0-14-16,-3 0-5 16,-1 0-34-16,1 0-16 15,-4 0-33-15,3-3-13 16,1 3-20-1</inkml:trace>
  <inkml:trace contextRef="#ctx0" brushRef="#br0" timeOffset="31525.55">20128 3765 320 0,'-11'-7'121'0,"11"7"-95"0,-3 0 20 16,3 0 4-16,0 0-24 15,0 0-6-15,0 7-6 16,0-7 0-16,0 3-7 16,0 3 2-16,3 4 4 0,1-4-5 15,14 3 0-15,-11-5-2 16,17 2-1-16,-2 0-1 15,3 4 0-15,-4-7 0 16,7 3 2-16,-3 4 3 16,0-4 5-16,-4 0-4 15,0 7 2-15,-3-4-1 0,0 1 3 16,-4-1-3-16,-3 10 1 16,-1-3-7-16,-10 12-1 15,4-3-2-15,-8 10 1 16,-3-7-2-16,-7 4 2 15,3-7-4-15,-3-3 0 16,3-3 1-16,1 3 2 16,-1-9-21-16,1-1-7 15,2-2-36-15,5-1-12 16,-1-6-46-16,11-6-16 16,1-3-5-1</inkml:trace>
  <inkml:trace contextRef="#ctx0" brushRef="#br0" timeOffset="32290.92">20748 3825 228 0,'-7'-7'85'0,"7"7"-66"0,-7-3 12 0,7 3 1 15,-4-3-4-15,1 3 1 0,-1-3 3 16,1 0 3-16,-4 0-19 16,3-1 8-16,-3 4 4 0,0 0-4 15,-4 0-2-15,4 0-8 16,-3 4-1-16,-1 2-2 16,0 10 1-16,1-4-2 15,-1 13 1-15,4 1-6 16,0 11-3-16,0-2 1 15,3 15 0-15,4-15-1 16,4 3 1-16,-1-7-4 16,12-2 0-16,-5-4 3 15,19-9 3-15,-5 3 4 0,15-19 2 16,-7 0 3-16,7-19 2 16,-7 3-1-16,0-15 4 15,-7 5-7-15,-4-5-2 16,-3-1 1-16,-7 4 3 15,-4 3-6-15,-14 3-2 16,-1 6-3-16,-23-6-3 16,6 9-13-16,-14-9-4 15,7 10-13-15,0-7-4 16,4 6-22-16,10 1-9 16,-3 2-27-16,17-9-12 15,4 3-50 1</inkml:trace>
  <inkml:trace contextRef="#ctx0" brushRef="#br0" timeOffset="34258.01">22035 1821 160 0,'0'-16'63'0,"-4"16"-49"0,4-9 16 16,0 9 5-16,-3-10-4 15,-1 1 2-15,4-7-4 16,-3 0 0-16,3 7-16 16,0-1 3-16,0 7 2 0,0-3 3 15,-4-3 2-15,4 2-12 16,0 4-4-16,0 3-7 16,0 0-1-16,0 0 7 15,4 10 4-15,-1 8 3 16,1-2 3-16,-4-3-3 0,7 18 2 15,4 17-6-15,-1 11-1 16,4 11-4-16,-3-10-3 16,-4-7 0-16,4 4-1 15,3 18 6-15,-7-30 4 16,0-8-3-16,0 4-2 16,0-6-2-16,0 0 0 15,-3-7 0-15,-1-3 1 16,1-6-2-16,-1 0-2 15,1-3 1-15,-4-1-1 16,0-5-3-16,0 3 2 16,0-4-30-16,0 4-14 15,0-4-28-15,0 0-10 16,0-5-59-16</inkml:trace>
  <inkml:trace contextRef="#ctx0" brushRef="#br0" timeOffset="34933.18">21471 2895 232 0,'-3'-3'88'0,"3"3"-69"0,-4-3 15 0,4 3 1 16,0 0-3-16,0 0 1 16,-3 0-1-16,3 0 2 15,-7 0-18-15,3 0 2 0,4 0 2 0,0 0-7 16,0 0 0-16,0 0-7 16,0 0-4-16,0 0-1 15,4 0 1-15,3 0 8 16,0 0 5-16,0 0-1 15,11-3 2-15,-4 3 2 16,35-7 1-16,-6 4 1 16,35-16 2-16,-14 4-8 15,67-20-1-15,28-9-7 16,11 0-2-16,4 15 2 16,-25 4 1-16,-7 10-3 15,3 11-1-15,-14 4 3 16,-46 4 3-16,-17 2-2 0,-4 3 1 15,-11-6-3-15,-7 7 2 16,7 2-4-16,-18-8-2 16,-3 2 0-16,-14-3 1 15,-4 3-10-15,0-6-4 16,-3 0-32-16,-4 4-13 16,-3 2-22-16,-4-3-8 15,0 0-52 1,0 7-68-16,0-7 69 15</inkml:trace>
  <inkml:trace contextRef="#ctx0" brushRef="#br0" timeOffset="36435.53">21620 3343 196 0,'-10'-10'74'0,"10"10"-58"0,-8-9 14 16,8 9 3-16,-3 0-4 0,-1 0 3 16,1 0-1-16,-1-7 1 15,1 4-17-15,-1 0 6 0,4 3 3 16,0 0 1-16,0-3 0 16,0 3-8-16,0 0-2 15,0 0-5-15,-3 9 1 16,-1-2 0-16,1 5 1 15,-1-2-4-15,4 2-3 16,-7 1-2-16,3 3-3 16,4-10-2-16,0 3 1 15,0 1 1-15,0-1 2 16,0-5-3-16,0 2 0 16,0-3 1-16,0 0 2 15,0 0-1-15,4 4-1 0,-4-7-2 16,7 0 1-16,0 0 1 15,7 0 2-15,-3 0-3 16,10 3 0-16,-3 3-4 16,17-3 1-16,-10 3-3 15,7 7 0-15,0 0 1 16,0 6 4-16,-4-7 1 16,-3 10 1-16,-4-3 0 15,-3 6 2-15,-4-9 12 16,-3 6 6-16,-4-3 3 15,-7 3 1-15,0-9-9 16,-7 2-4-16,0 4-6 16,-11-6-4-16,0 0 0 0,-10 2 1 15,3-5-8-15,-7-7-3 16,4 3-17-16,-4 1-7 16,7-4-15-16,4 3-5 15,3-6-21-15,4 0-7 16,3 0-59-1</inkml:trace>
  <inkml:trace contextRef="#ctx0" brushRef="#br0" timeOffset="36784.97">21606 3289 300 0,'-4'-6'112'0,"4"6"-87"0,0 6 2 16,0-6-4-16,0 0-2 15,0 0 4-15,4 0 0 16,0 3 2-16,10 3-15 15,-4-6 2-15,15 0 0 0,-4 0-5 16,15 0-1-16,-8-6-4 0,8 3-3 16,-8 3-5-16,0 0 0 15,-3 0-33-15,0 0-13 16,-7 3-43-16,3 3-19 16,-3 4-13-1</inkml:trace>
  <inkml:trace contextRef="#ctx0" brushRef="#br0" timeOffset="37290.31">22148 3614 188 0,'0'0'71'0,"0"0"-55"0,0-10 15 16,0 10 5-16,-7-3-5 16,7 0-1-16,-3-7-1 15,-1 4-1-15,1-3-15 16,-1-1 8-16,0 4 5 0,1 3-3 15,-4-4-1-15,0 4-6 16,-4 13-2-16,4-7-4 16,-4 13 1-16,1-1 3 0,-1 1 1 15,4 3-6-15,0 0-1 16,7 0-4-16,-7 6-1 16,7 0-1-16,7-3 1 15,-7 0-4-15,4-6-2 16,3 3 2-16,7-3 2 15,-4-4 2-15,12-5 1 16,-5 2 0-16,15-9 0 16,-7 0-2-16,3-6 1 15,-3 3-13-15,-3 3-3 16,-5-7-27-16,1 4-9 16,-4 0-30-16,-3 0-13 15,-1 3-43 1</inkml:trace>
  <inkml:trace contextRef="#ctx0" brushRef="#br0" timeOffset="37771">22411 3494 284 0,'-11'-3'107'0,"11"3"-83"0,-14 0 15 16,7 0 1-16,0 3-11 15,0 3-2-15,-4 4-9 0,0-7-3 16,1 19-9-16,-5-10 0 0,5 20 1 16,3-10-3-16,3 9-1 15,4-5-1-15,7 2-2 16,-3-3 1-16,10-3 1 15,0 0-3-15,7-9 0 16,-3 0 7-16,3-4 6 16,-3-6 5-16,7-6 2 15,-11 3 3-15,7-19 1 16,-3 6-6-16,0-15-2 16,-4 3-3-16,-3-3 2 15,-1 9 2-15,-10-7-1 16,0 1-10-16,-7 9-2 15,0 4-8-15,-7-1-1 0,3 4-17 16,-10 6-8-16,3-7-12 16,1 4-6-16,6 3-15 15,0 3-7-15,4 0-17 16,11 0-8-16,-1 0-20 16</inkml:trace>
  <inkml:trace contextRef="#ctx0" brushRef="#br0" timeOffset="38220.81">22836 3380 368 0,'0'-3'140'0,"0"3"-109"0,-14 3 7 0,14-3-6 16,-11 7-9-16,4-7 0 15,-7 3-6-15,0 0-2 16,-4 6-9-16,4-9-4 0,0 10-1 15,-1-7-1-15,-2 7 0 16,6-4 0-16,0 3 0 16,4-2-3-16,0 2 2 15,4 0-8-15,3 1-2 16,0-1 4-16,7 7 3 16,3-6-4-16,5-1 1 15,2 0 3-15,5 7 4 16,-5-3-1-16,5 9 0 0,-5-10 1 15,-2 11 0-15,-1-5 8 16,-4-2 7-16,1 3 4 16,-8-3 3-16,1 3 1 15,-11 0 1-15,0-10-9 16,-11 7-4-16,0-7-6 16,-6 1-2-16,2-1-3 15,-2-2-3-15,-1 2-20 16,7-9-10-16,0 3-21 15,8-3-6-15,-1 0-12 16,11-3-5-16,0 3-71 16</inkml:trace>
  <inkml:trace contextRef="#ctx0" brushRef="#br0" timeOffset="38732.65">22939 3302 304 0,'-11'-10'112'0,"11"10"-87"0,-7-9 11 0,7 9-2 16,-4 0-8-16,1 0 2 16,3 0-10-16,0 0 0 15,0-3-11-15,0 3 0 0,0 0 3 16,3-7 0-16,5 7 4 15,2-3-3-15,4 6 1 16,4 4 4-16,-7 2 2 0,-1-6 2 16,8 13 2-16,-4-7-3 15,0 10 0-15,1 13-6 16,-8 12 0-16,-4 0-2 16,-3 0 1-16,0-9-2 15,-7-1-1-15,4-2-5 16,-4-1-3-16,3-5 0 15,0-4-1-15,1 0-3 16,-1-3 2-16,1-7-1 16,3 1 0-16,0-4 2 15,0 1 0-15,0-4 0 16,10-3 0-16,-2 4-3 0,9-7 2 16,-3 0-4-16,8 0 1 15,-5 0-18-15,5-7-8 16,-5 7-20-16,5-3-6 15,-5 0-16-15,8 0-6 16,-7 3-65 0,7-10-52-16,-4 4 81 15</inkml:trace>
  <inkml:trace contextRef="#ctx0" brushRef="#br0" timeOffset="39062.32">23488 3371 336 0,'0'0'126'0,"-3"0"-98"0,3 6 14 16,0-6 0-16,-4 3-11 16,1 4-1-16,-1-1-8 15,0 3-3-15,-3 4-11 16,0 9-1-16,0 0 0 0,0-3-3 15,0 13-1-15,0-7-1 16,-4 13 1-16,1-10-4 16,-5 3 0-16,5-5-8 15,-1-1-2-15,4-3-3 16,-4-3-1-16,4-3-10 16,0-1-2-16,0-5-23 0,0-10-10 15,0 3-61 1,7-6-58-16,0 3 64 15</inkml:trace>
  <inkml:trace contextRef="#ctx0" brushRef="#br0" timeOffset="39332.75">23180 3437 344 0,'-14'-3'129'0,"14"0"-100"0,0 6 11 0,0-3 0 15,3 3 0-15,8 0 3 16,6 4-6-16,8 2 0 0,4 10-21 16,3 0 2-16,-4 0 0 0,-10-4-10 15,6 11-2-15,-2-1-4 16,6 0-2-16,-3-3-8 16,3 0-5-16,-3-3-22 15,3-3-10-15,-3 3-23 16,4-10-9-16,-8 1-54 15,0-4-21-15,-3-3 36 16</inkml:trace>
  <inkml:trace contextRef="#ctx0" brushRef="#br0" timeOffset="40445.39">24371 2782 296 0,'-4'0'110'15,"4"0"-86"-15,0 6 0 0,0-6-4 0,0 0-10 16,0 3 0-16,0 4-2 15,0 2 2-15,0-6-5 16,0 3-3-16,0 1 1 0,0-7-2 16,0 0-1-16,4 0 7 15,-1 0 3-15,1 0 1 16,-1 0 3-16,1-7 4 16,-4 1 1-16,0 3-4 15,0-6 1-15,0 2-3 0,-7 4 0 16,3-3-5-16,-3 3-3 15,0 3-2-15,0 3-3 16,0 3-2-16,3-3 1 16,-6 4 1-16,6 2 2 15,1 0-3-15,3 1 0 16,0-1 1-16,7-2 0 16,-4 2 0-16,8-9 2 15,-4 6 8-15,7-12 3 16,-10 6 5-16,6-9 3 15,-3-1 0-15,1 1-1 16,-5-4-2-16,-3 1-1 16,0 2-9-16,-3 4-3 0,-5 3-3 15,-6 6-2-15,7 3-4 16,-11 4-2 0,4-1-19-16,4-3-9 0,3 4-15 15,10-7-5-15,1 3-15 16,13-15-4-16,-6 2-87 15</inkml:trace>
  <inkml:trace contextRef="#ctx0" brushRef="#br0" timeOffset="41254.25">24934 2725 264 0,'-10'22'99'0,"10"-22"-77"16,-11 10 11-16,11-10 0 0,-3 6-16 15,3-6-2-15,0 0 6 16,0 0 6-16,0-6-14 16,0 2 6-16,7-11 2 0,0 2-3 15,3-22 2-15,5 10-7 16,2-19 0-16,19-9-6 16,-19 12 1-16,1 12-5 15,7-40 0-15,3-26 1 16,-10 29 0-16,-4 10-5 15,-7-17 1-15,0 10-7 0,-10-35 0 16,-8-24-4-16,-3 18 0 16,-14 9 6-16,3 4 2 15,0-4 0-15,0 16 2 16,0 10 1-16,4 16 0 16,3 9 0-16,4 9 0 15,0 10 0-15,3 12 0 16,1 4-5-16,3 18 1 15,0 10 2-15,3 16 1 16,4 9 5-16,4 16 2 16,-1 18 2-16,4 4 2 15,-3-22-3-15,10 38-2 0,11 50 2 16,3-6 0 0,4-26 1-16,0-12 0 0,0-9-4 15,-4-17-1-15,-3-5-1 16,-7-26 1-16,-4-6-2 15,0-6 2-15,0-10-4 16,0-3 0-16,-3 0-17 16,3-13-5-16,-3 1-27 15,3-4-10-15,0-3-107 16</inkml:trace>
  <inkml:trace contextRef="#ctx0" brushRef="#br0" timeOffset="41467.83">25399 2420 412 0,'0'-10'154'0,"0"13"-120"0,0-3-3 0,0 0-10 16,0 16-19-1,0 0 2-15,-7 12-1 16,7-3-1-16,0 4-24 0,0-4-9 15,0-9-25-15,7 6-7 16,-7 0-88 0</inkml:trace>
  <inkml:trace contextRef="#ctx0" brushRef="#br0" timeOffset="41601.8">25399 2032 200 0,'-22'-69'77'0,"15"59"-60"0,0 1 2 15,7 9-2-15,0 0-29 16,-3 3-10-16,6 6-65 16,1 7-28-16</inkml:trace>
  <inkml:trace contextRef="#ctx0" brushRef="#br0" timeOffset="42034.06">25700 2432 360 0,'14'13'134'0,"-14"-10"-104"0,0-3 25 0,0 0 5 15,0 0-15-15,0 0-2 16,-7 0-15-16,0-3-6 16,-4 3-12-16,1-7-4 0,3 1 0 15,0 3-3-15,-1-6 0 16,5-1-3-16,3-6-1 16,3 1 1-16,8-14 0 15,3-15-3-15,8-6 2 16,-1 2 1-16,0-2 0 15,-3 15 0-15,-1 13 0 16,-2 0-3-16,-1 19 2 16,-4 16 1-16,1 18 0 15,0 4 0-15,-1 9 0 16,5-6 0-16,-1-4 0 16,0-5-3-16,0-4 2 0,4-6 1 15,7-6 0-15,3-4 0 16,0-9 0-16,4 0 2 15,-3 0 1-15,-5 0-1 16,-2 3-2-16,-5 3 1 16,-2 7-1-16,-5 3 0 15,-3 9 0-15,-7 0-27 16,4 0-11-16,-1-3-30 16,4 0-10-16,1-3-26 15,-1-9-10-15</inkml:trace>
  <inkml:trace contextRef="#ctx0" brushRef="#br0" timeOffset="44874.1">25076 3229 172 0,'4'-19'66'0,"-4"19"-52"0,3-28 12 0,-3 25 1 0,0 0 0 16,0-7 3-16,0 1-5 15,4-1-1-15,-1 4-13 16,-3 0 7-16,4 3 2 0,-1-4 3 15,1 4 1-15,3 3-2 16,-7-6-2-16,0 6 3 16,0 16 0-16,-7-7-8 15,-7 19-2-15,0-2-9 16,-11 14-3-16,4-8-1 16,-4 18 2-16,3-9-1 0,1 13-1 15,3-10-2-15,4 0 1 16,0-9-6-16,3-10-3 15,4 3-16-15,0-12-9 16,0 3-12-16,4-10-4 16,-1 4-51-1,4-7-59-15,0 1 51 16</inkml:trace>
  <inkml:trace contextRef="#ctx0" brushRef="#br0" timeOffset="45159.28">24878 3226 260 0,'-7'-16'99'0,"7"16"-77"15,0-9 18-15,0 9 4 0,0 0-14 16,0 0-3-16,0 0-2 16,0 0 1-16,0 9-14 15,3 1 2-15,4 5 2 0,0 4-4 16,7 10 1-16,-3-4-8 15,3 10-3-15,0-1-1 16,4 10 1-16,0-9-1 16,7 9-1-16,-11-9-6 15,11-10-4-15,-4 3-16 16,0-12-7-16,-3 3-28 16,0-10-12-16,-4-5-67 15</inkml:trace>
  <inkml:trace contextRef="#ctx0" brushRef="#br0" timeOffset="45476.24">25207 3425 288 0,'-17'6'107'0,"17"-6"-83"0,-4 0 17 0,4 0 4 16,0 0-13-16,0 0-1 0,0-6-9 16,0 2-2-16,7 4-11 15,0-6-1-15,7 3 2 0,1 3-6 16,6-6-2-16,4 2-4 16,-4 4 1-16,-3-6 1 15,3 3 2-15,-3 0-14 16,10 0-5-16,-7 3-24 15,0-7-11-15,-3 4-37 16,0 3-14-16,-4 0-13 16</inkml:trace>
  <inkml:trace contextRef="#ctx0" brushRef="#br0" timeOffset="45816.39">25346 3213 332 0,'0'7'126'0,"0"-7"-98"0,3 6 3 0,-3-6-5 16,0 9-7-16,0-5 1 16,7 2-7-16,-3 3-3 15,6-5-5-15,-3 2 1 0,8 0 3 16,-5 4-3-16,4-1-1 15,1-6 0-15,-1 13 1 16,-4 0 1-16,-3 3 1 16,1 0-4-16,-5 15-1 15,1-5-1-15,-4 11 1 0,0-11-4 16,0 2-2-16,0-2-25 16,0-4-11-16,0-6-18 15,0 0-5-15,0-4-30 16,0-2-14-16,0 0-1 15</inkml:trace>
  <inkml:trace contextRef="#ctx0" brushRef="#br0" timeOffset="46313.75">25803 3176 280 0,'-7'-7'107'0,"7"7"-83"0,-11-12 13 0,7 12-1 16,1 0-4-16,-1-7 1 16,1 4-5-16,-1 0 0 15,-3 6-16-15,0 0 0 0,-3 13-1 16,2-6-2-16,-2 15 0 15,3-6-3-15,0 6-1 16,0 0 1-16,7 7 1 16,0-1-3-16,7 4-3 15,0-10 0-15,10 3 1 16,-2-2 1-16,13-14 3 16,18-12 1-16,-3-3 1 0,-8-3-2 15,11-10 1-15,18-6 5 16,-11-10 2-16,-10-2-1 15,-12-4 0-15,-16-6 1 16,-12 0 2-16,-21 0-9 16,-20 9-4-16,-9 7-9 15,1 12-1-15,-3-3-10 16,-1 10-2-16,4-4-10 16,7 10-4-16,11-4-22 15,6 7-8-15,8 7-23 16,14-7-9-16,0 0-42 15</inkml:trace>
  <inkml:trace contextRef="#ctx0" brushRef="#br0" timeOffset="47635.58">27557 1566 244 0,'7'-25'90'0,"-7"18"-70"0,4 4 10 0,-4 3-1 16,0 0-6-16,0 0 0 16,0 0 3-16,0 0 1 15,0 0-14-15,0 0 14 0,-7 0 9 16,-7 10-10-16,-8 8-3 16,-2 8-7-16,-1-7 0 0,7-1-7 15,-7 14-3-15,4-13-3 16,0 6-3-16,3 0-2 15,4-6 1-15,0-6 1 16,3 3 0-16,0-1-3 16,4-5 0-16,0-1-3 15,4 1-1-15,3-1-1 16,3 1 0-16,1-4 2 16,10 3 2-16,-3-2 2 15,20 2 3-15,-2-6-2 16,13 7-2-16,-10 2 2 15,4-2 0-15,-4-1-2 16,-4 10 2-16,0 0 14 0,-14-3 6 16,1-1 8-16,-12 4 4 15,1-6-6-15,-18 9-1 16,3-3-11-16,-14 6-5 16,4-12-5-16,-11 2 0 15,7 1-2-15,-3-6 2 16,3-1-2-16,0-3-1 15,7-6-17-15,-3 4-6 16,7 2-16-16,3-6-5 16,4 3-12-16,7-3-4 15,0 0-78 1,25-3-66-16,-7 3 76 0</inkml:trace>
  <inkml:trace contextRef="#ctx0" brushRef="#br0" timeOffset="47898.43">27834 1893 332 0,'0'-9'126'0,"0"9"-98"0,-4 0 1 16,4 0-5-16,0 6-12 15,0 4 1-15,0-1-8 16,-7 10-1-16,7-3-2 16,0 6-2-16,0 3 1 0,0 0-30 15,0 0-13-15,0-6-62 0,7 0-26 16,-3 3 22 0</inkml:trace>
  <inkml:trace contextRef="#ctx0" brushRef="#br0" timeOffset="48031.5">27788 1487 212 0,'-18'-25'79'0,"14"9"-61"0,-3 22-21 0,7-6-11 16,0 10-71-16,0-1-29 0</inkml:trace>
  <inkml:trace contextRef="#ctx0" brushRef="#br0" timeOffset="48369.78">28124 1947 388 0,'0'-3'145'0,"-3"3"-112"0,3 0 8 16,0 0-3-16,-11 0-13 15,4-6 0-15,-3 2-12 16,2-2-5-16,1-3-5 15,0-1-3-15,4 1 1 0,3-7-1 16,7-9 2-16,0 0-1 0,4 2-1 16,3-2-2-16,0 6-1 15,-7 7 2-15,7 2 0 16,4 7 1-16,0 13 2 16,-1 5-1-16,-2 4-1 15,2 0 1-15,-10 6 1 16,4 1-3-16,0-7 0 15,-4-1-21-15,0-2-10 16,3 3-15-16,-6-9-6 16,3-1-18-16,-3-3-5 15,-1-3-58 1</inkml:trace>
  <inkml:trace contextRef="#ctx0" brushRef="#br0" timeOffset="49110.11">28373 1383 232 0,'3'-9'88'0,"-3"2"-69"0,4-2 19 0,-4 6 4 0,3-4-2 16,4-2 3-16,0-7-7 15,8-3 1-15,-1 0-21 16,11-6 2-16,3 6 2 16,4 4-5-16,0 11 2 0,0 4-6 15,-4 10 1-15,-3 9-1 16,-4 6 1-16,-7 3 5 16,-3 7 1-16,-8 9-5 15,-10 6 0-15,-3 17-8 16,-12 2-1-16,-2-6-2 15,-1-6 1-15,7-13-2 0,0-10-1 16,4-12 1 0,4 4-1-16,2 2-3 15,12-3 2-15,7-3 1 16,6-12 0-16,8-1-3 0,4-6 2 16,-1-3 1-16,4-3 2 15,3 3-10-15,-3-6-2 16,0 6-17-16,-4 0-6 15,1 0-24-15,-4 0-11 16,-8 0-48-16,8 0-80 31</inkml:trace>
  <inkml:trace contextRef="#ctx0" brushRef="#br0" timeOffset="49430.71">29131 1487 332 0,'-3'0'126'0,"-1"3"-98"0,4 3-8 15,-7 4 56 1,-4 6-33-16,-3 3-15 15,0 15-10-15,-4 1-12 16,-7 9-2-16,4-9 0 0,3 2-5 16,1-8 1-16,3-4-7 15,3 0 0-15,0-9-24 16,8 3-7-16,-8-10-22 0,4 1-10 16,0-4-70-1,7 4-39-15,3-10 87 16</inkml:trace>
  <inkml:trace contextRef="#ctx0" brushRef="#br0" timeOffset="49680.13">28794 1427 320 0,'-7'0'121'0,"4"6"-95"0,3 13 9 0,0-6-4 0,0 9-6 16,3 6 2-16,4 1-4 15,0 2 0 1,11 13-12-16,14 10-2 0,7-10 1 0,11-9-8 16,-8-1-1-16,4-9-3 15,-3-2-2-15,-11-1-11 16,-4-10-2-16,-3 4-19 16,-4 0-4-16,-10 3-19 15,-1-4-7-15,-2 4-69 16</inkml:trace>
  <inkml:trace contextRef="#ctx0" brushRef="#br0" timeOffset="50848.2">27157 2457 240 0,'-7'-3'90'0,"7"3"-70"0,0 0 8 0,0 0 0 15,0 0-6-15,0 0-1 16,3 0 4-16,4 0 4 15,4 3-16-15,0 4 4 16,3-7 3-16,-11 3 2 0,12 3 4 16,9-6-1-16,12-6 0 15,20 3-3-15,22-7-2 16,4 1-4-16,3-7-2 16,25 7-2-16,18-7 0 15,-15 3-4-15,18 1-3 16,14-1 2-16,-13-3 0 0,9-3 1 15,15-12 2 1,-14-1-3-16,-7-9 1 16,3-3-5-16,-7 10 0 0,-24 8-3 15,-26 7-1-15,-17 10-4 16,-15 0-1-16,-13 12-8 16,-11 9-2-16,-11 1-9 15,-3 3-2-15,-1-1-12 16,-6-2-5-16,-1-4-14 15,1-2-4-15,-1-7-17 16,-3 0-5-16,7-10-34 16</inkml:trace>
  <inkml:trace contextRef="#ctx0" brushRef="#br0" timeOffset="53746.35">28663 2511 140 0,'4'0'52'0,"-4"0"-41"0,-4-3 15 16,4 3 6-16,0 0-9 0,0 0-1 15,0 0-7 1,0 0-1-16,0 0-8 16,0 0 0-16,0 0 4 0,0 0-2 0,0 0 3 15,0 0 3-15,0 0 3 16,0 0 0-16,0 0-1 16,0 0-2-16,0 0-1 15,0 0-3-15,0 0 1 16,0 0-4-16,0-7 1 15,0 7-1-15,0 0 1 16,0 0 0-16,0-3 0 16,0 3-2-16,0 0 1 15,0-6 0-15,0 6 3 16,0 0-3-16,0 0 1 16,0 0-1-16,0-3 3 0,-3 3-3 15,3-6 1-15,0 2-5 16,0 4 0-16,0 0 1 15,0 0 0-15,0 0 2 16,0 0 1-16,0 0 1 16,0 0 0-16,0 0-2 15,-4 0 1-15,4 0 2 16,-3 0 2-16,-1 0 3 16,4 0 2-16,-7 0-9 15,0 10-2-15,0-7-3 16,-11 28 1-16,4-2-4 15,-11 15 0-15,-3 0 1 16,-4 6 0-16,3-12 0 0,-2 13 0 16,6-7 0-16,-4 9 0 15,8-9 0-15,-4 10 2 16,8-16-3-16,-1 3 0 16,7-7 1-16,-6-5 2 15,9-4-3-15,-6-6 0 16,7-3-8-16,0-1-2 15,4-2-18-15,-1-7-9 16,0 4-20-16,4-17-6 16,0 4-41-16,4-6-15 15,-4-4 6 1</inkml:trace>
  <inkml:trace contextRef="#ctx0" brushRef="#br0" timeOffset="54182.32">28231 2602 304 0,'-4'-6'115'0,"4"6"-89"0,0-6 10 15,0 6 0-15,0 0-7 0,0 0 3 16,0 0-9 0,0 0-2-16,0 6-12 15,0 0 6-15,4 16 4 0,-1-6-1 0,12 19-1 16,-5-10-3-16,22 10 1 16,-4-7-4-16,26 7 1 15,20 18-1-15,-3-2 3 16,-11 2-5-16,4-6-1 15,0-3-4-15,-4-3-3 16,-7-3 0-16,-7-6 1 16,-10-7-1-16,-8-3 2 15,-7-6-4-15,-3-1 0 16,-4-5-15-16,-3-7-4 16,-11 3-36-16,-11-2-17 0,1-4-47 15,3-4-20-15,-1-5 0 31</inkml:trace>
  <inkml:trace contextRef="#ctx0" brushRef="#br1" timeOffset="61490.31">30255 2051 288 0,'-7'-6'107'0,"7"6"-83"0,-11 9 8 0,4-3-2 16,3 4-7-16,-3 6 0 16,0-7-8-16,4 7-2 15,3-7-7-15,-7-6 0 0,7 7 1 0,0-4-1 16,0 4 1-16,0-1-4 15,7 0-2-15,-7 1 2 16,3 3 0-16,1-4-1 16,-1 0 1-16,1-5 0 15,3 2 1-15,0-6 0 16,4-6 2-16,-4 2 1 16,0-11 3-16,3-4-3 15,-2 0 1-15,-5 3-1 16,-3 0 3-16,-3 4-1 15,-5 2 2-15,1-2-2 16,4 9 0-16,-11-4-1 16,3 14 2-16,0 2-7 0,4 7-2 15,0-7-3-15,4 16 0 16,3-6 2-16,-7 0 0 16,7 10 2-16,0-7 1 15,7-3-4-15,-4-4-1 16,8-5 1-16,-1-7 2 15,5-3 4-15,-1 0 2 16,-11 0 1-16,8-3 2 16,3-13 1-16,-7 7 3 15,0-1 2-15,-3-6 2 16,-4-3-6-16,-7 1 1 16,-4 11-8-16,1 1-3 15,2 3-1-15,-2 6-1 16,3 3 0-16,0 1 0 0,0-4-16 15,-1 3-6-15,5 3-22 16,3 1-8-16,0-10-23 16,3 3-8-16,1 0-92 15</inkml:trace>
  <inkml:trace contextRef="#ctx0" brushRef="#br1" timeOffset="62271.59">30843 1295 272 0,'-25'-10'101'0,"18"4"-78"0,-7 3 22 15,7 3 4-15,0 0-11 16,0-6 0-16,0 6-6 16,3 0-2-16,-3 0-17 15,4-4 1-15,3 4 0 0,0 0 1 16,3-12 1-16,8-1 0 15,10-2 0-15,0-11-6 16,11 7-2-16,11 1 0 16,-1 2 0-16,1 6-2 15,-1 7 1-15,1 3-4 16,3 3 0-16,0 7 3 0,0 9 3 16,0 6 2-16,-14 6 1 15,-7-2 2-15,-11 5 4 16,-14 1-8-16,-14 3-1 15,-7 6-3-15,-8 16-1 16,1 0-3-16,3-4-2 16,0-2-2-16,4-4 1 15,7-9-1-15,3-9 0 16,4-1 0-16,7-6 0 16,4-6 2-16,3-9 2 15,7-1-3-15,11-9 0 16,10 0 1-16,8 0 2 0,-1-6-1 15,-3 3-1-15,-7 3-8 16,-7 0-5-16,-4 0-18 16,0 0-7-16,-10 0-24 15,3 0-11-15,-3 0-27 16,7 0-10-16,-8 0-40 16</inkml:trace>
  <inkml:trace contextRef="#ctx0" brushRef="#br1" timeOffset="62766.9">30797 2120 340 0,'-3'-6'129'0,"3"6"-100"0,0 0 18 0,0 0 0 0,0 0-16 16,0 0-4-16,0 6-6 16,0 4-4-16,3-7-9 15,11 3 4-15,11 0 3 0,18-12 2 16,6-3 1-16,4-10-7 16,22-6-2-16,17-1-3 15,4 1-1-15,-8 6-3 16,-3 0 1-16,4 4-2 15,3 5 2-15,-10 1-2 16,-11-1-1-16,-15 10-28 16,-10-9-11-16,-10 9-10 15,-8-6-2-15,-7 2-16 16,-6 4-8-16,-12 4-78 16</inkml:trace>
  <inkml:trace contextRef="#ctx0" brushRef="#br1" timeOffset="63321.13">31141 2413 348 0,'-4'0'129'0,"1"0"-100"0,3 0 18 15,0 0 3-15,0 0-10 16,0 0 14 0,7-3-15-16,4-6-20 15,10-1-7-15,14-2-2 0,15-1-4 16,3 4 2-16,0-4 1 15,-3 10 2-15,-8-4 3 16,-3 14 2-16,-3-4-3 16,-15 10 0-16,-3-1-1 15,-4 10 2-15,-14 10-5 16,0 12-3-16,-14 12-3 16,-4 7 0-16,-3-9-2 0,-8-4 2 15,5-2-2-15,2-7-1 16,5-4 1-16,6-2-1 15,7-10-3-15,12 1 2 16,6-8 1-16,11-5 0 16,3-7 0-16,4 1 2 15,-4-7-1-15,11-7-1 16,0 4-6-16,-14 0-1 16,0 0-19-16,-4 3-8 15,0-6-29-15,1 2-12 16,-1-2-33-16,7 3-12 15,-7-3-44 1</inkml:trace>
  <inkml:trace contextRef="#ctx0" brushRef="#br1" timeOffset="65168.61">3054 10021 320 0,'0'-3'121'0,"0"3"-95"0,-4 3 31 0,1-3 9 16,6 0-38-16,-3 0-10 15,4 4-12-15,-1-4 2 16,11 0-5-16,-3 0 6 16,3 3-6-16,0-3 6 15,8 0-6-15,2-3 32 16,5 3-19-16,10-4 23 16,-4 1-22-16,18-6-6 15,4 3-7-15,10-10-4 16,-6 6 1-16,-1-5 3 15,-7 5-2-15,-7-2-1 0,4 5 0 0,-22-2-1 16,1 6 0 0,-8-4 4-16,0 7-2 0,-10-6-7 15,6 6 2-15,-17-3-49 16,8 6 28-16,-8-3-117 16,3 0 78-16,-3 0-143 15,0 6 116-15</inkml:trace>
  <inkml:trace contextRef="#ctx0" brushRef="#br1" timeOffset="65558.67">3355 10711 296 0,'-21'19'112'0,"21"-19"-87"0,-4 3 15 16,4-3 14-1,0 0-32-15,0-3 14 16,4 3-22-16,-1-3 19 16,8 0-19-16,7-6 15 15,6 2-16-15,22-2 10 16,1 3-13-16,6-7 8 15,7 3-10-15,11-5 9 16,-4 2-10-16,15-6 3 0,-4 3-6 0,0-6 0 16,-14 7-2-16,-4-4 1 15,-14 6-2-15,-4 1-1 16,-3 2 1-16,-14 1-19 16,-4 2 10-16,-3 1-63 15,-4 6 40-15,-7 0-188 16,1 6 122-16</inkml:trace>
  <inkml:trace contextRef="#ctx0" brushRef="#br1" timeOffset="67226.95">5312 10119 264 0,'0'3'101'0,"0"-3"-78"0,0 3 11 0,0-3 8 15,0 0-26-15,0 0 13 16,0 0-18-16,0 0 15 16,0 0-16-16,0 0 13 15,3 4-13-15,1-4 8 16,6 0-10-16,4-4 6 15,1 4-7-15,2-6 4 16,5 0-6-16,6-10 9 16,0 0-8-16,4-21 8 15,0-1-8-15,0-22 3 16,-4 6-5-16,1-15 2 16,-4 9-3-16,-8-28 5 15,1 12-5-15,-4-21 1 16,-3 15-2-16,-8-25-2 15,4 12 1-15,-10-15 1 16,-1 15-1-16,-10-12-1 0,-7 0-2 16,-7-6 1-16,-19 9-4 15,-6 6 1-15,0 7 2 16,-7-4-6-16,10 7-2 0,8 12 3 16,3 13 2-16,3 13 0 15,4 9 4-15,-3 10-2 16,3 5-1-16,7 11 0 15,-3 5 3-15,3 10-2 16,0 13-1-16,8 12 0 16,6 13 0-16,4-7 3 15,17 35 0-15,15 35 1 0,4 19 0 16,6 19 0-16,8 28 2 16,17-1-1-16,11 24 2 15,7-20 2-15,-14-29 4 16,-8-15 0-16,-6-15 2 15,-8-20-4-15,1-15-2 16,-4-13 0-16,0-13-1 16,0-15 2-16,-4-13 1 15,-3-6-1-15,-3-7-1 16,-1-3-3-16,-10-3 1 16,-4-3 0-16,0 0 3 15,0 0-3-15,-10 4-2 16,3-4-9-16,-4 0-5 0,1 6-31 15,3 3-11-15,0 1-14 16,0-1-5-16,7-9-80 16</inkml:trace>
  <inkml:trace contextRef="#ctx0" brushRef="#br1" timeOffset="67498.67">6173 9599 368 0,'-7'-3'140'0,"3"6"-109"0,1-3 18 0,3 0-1 16,0 0-24-16,0 0-8 15,0 13-10 1,3 3-5-16,1 3 0 0,-1 3-1 15,1 3-3-15,-1 3 2 16,5 10-34-16,-5 0-15 16,4-4-31-16,11-2-15 15,-4-13-43 1</inkml:trace>
  <inkml:trace contextRef="#ctx0" brushRef="#br1" timeOffset="68171.8">6595 9666 296 0,'0'34'110'0,"-4"-18"-86"0,1 12 24 0,-1-15 5 16,1 3-2-16,-8-1 4 16,4-2-8-16,0 0-4 15,-4-4-24-15,0-3 0 0,4-6 1 16,-10-3-7-16,2-6 0 15,5-7-5-15,-8-3 0 16,4-6-7-16,3-10-1 16,4-3 0-16,4-15 0 15,6-16-3-15,4-1 2 16,7 4 3-16,8 9 1 16,-5 10-4-16,5 12-1 15,-1 10-2-15,0 13 3 16,1 8 0-16,6 11 1 15,-10 9-3-15,3 9 2 0,0 6 1 16,0 4 0-16,1-4 0 16,-1-2 2-16,-7-4-3 15,4-6 0-15,0-3 1 16,-1-7 0-16,5-6-3 16,2-6 0-16,5-10 4 15,3-9 1-15,-4 0-3 16,0 3 1-16,-3 7-2 15,-4 6 0-15,1 12 2 16,-5 19 2-16,1 10-1 16,0 3-1-16,-8-1-8 15,5 1-5-15,-8-3-18 0,3-4-7 16,1-2-16-16,0-1-3 16,3 0-23-16,-4 1-9 15,8-7-56 1</inkml:trace>
  <inkml:trace contextRef="#ctx0" brushRef="#br1" timeOffset="69957.53">5992 10567 208 0,'18'-4'79'0,"-15"8"-61"0,4-1 19 0,-3 0 4 16,0 0 1-16,-1-3 4 16,-3 3-3-16,0 0-2 15,0 4-22-15,-3 5 4 0,-5 1 1 16,-2 6-4-16,-1 9-1 15,-7 16-11-15,-6 13-3 16,2 3-3-16,-2-4 1 16,-1-2-2-16,0 0-1 15,4-1-2-15,-1 4 1 0,8-13-6 16,-3 9 0-16,2-8-6 16,5-8 1-16,3-8-7 15,0-7-3-15,3-10-19 16,4-12-7-16,-4-6-27 15,4-13-12-15,8-3-31 16</inkml:trace>
  <inkml:trace contextRef="#ctx0" brushRef="#br1" timeOffset="70303.77">5556 10548 244 0,'-3'-7'93'0,"3"7"-72"0,3 0 16 0,-3 0 2 15,4 0-6-15,6 3 1 16,4 1-2-16,8 2 0 16,-8 7-17-16,11 9 2 0,10 9 3 15,15 16-9-15,7 16-1 16,10 0-8-16,-10-3-2 15,-4-9 2-15,-7-7 1 16,-4-3-4-16,-3-10-1 16,-3-2 1-16,-4-7 0 15,-4-4 1-15,0-5 2 0,-6-3-19 16,-8-4-8-16,0 0-20 16,0-3-8-16,-3-3-42 15,3-6-16-15,0-7 1 16</inkml:trace>
  <inkml:trace contextRef="#ctx0" brushRef="#br1" timeOffset="70648">6184 10831 324 0,'0'10'123'0,"-8"-7"-95"0,8 0 5 0,0-3-3 16,0 0-19-16,0 3-4 15,8 0 5-15,-5-3 3 16,11 0-7-16,8-3 4 0,-5-3 2 16,12-1-3-16,3-2 1 15,10 0-1-15,-3-1 1 16,0-2-6-16,0 2-2 15,-4 1-2-15,-3-4 1 16,-3 4-4-16,-4-1 0 16,-1 4-12-16,-9-1-5 15,-1 1-12-15,-4 3-4 0,1 3-13 16,-4 3-3-16,-3 3-96 16</inkml:trace>
  <inkml:trace contextRef="#ctx0" brushRef="#br1" timeOffset="71068.53">6386 10579 320 0,'0'3'121'0,"3"0"-95"0,8 1 14 16,-4-1-3-16,3 0-9 0,8 0 0 15,3-3-4-15,8 0-3 16,-8 0-11-16,4 0 0 0,0 0 1 16,3 3-4-16,0-3 1 15,1 3-3-15,-1 0 2 16,0 1-2-16,4 2 2 16,-7 3 5-16,4 4 4 15,-5 3-6-15,-2 6-3 16,-5 6 0-16,1 7 0 15,-11 6-1-15,-7 0 1 16,0 0-6-16,-7-4-1 16,0-2 0-16,-4-7 0 15,1-2 0-15,3-7 2 16,0-1-19-16,3-2-8 0,-7-6-18 16,8-1-8-16,3-3-22 15,0-2-6-15,3-8-53 16,8-5-49-1,-4-13 70-15</inkml:trace>
  <inkml:trace contextRef="#ctx0" brushRef="#br1" timeOffset="71564.39">7066 10368 296 0,'-7'3'110'0,"0"0"-86"0,0 4 13 0,0-4 2 15,0 3-6-15,0 0 3 16,0 4-5-16,-4-1 1 16,0 7-18-16,4 0-1 0,4 3-2 15,-1 6-4-15,4 3-2 16,4 4-2-16,3 9 0 15,7 12 0-15,4 10 3 16,-1-3 1-16,1-6 3 16,0-7-5-16,3-9-1 15,4-10-2-15,3-9 1 16,4-13 7-16,4-12 3 16,3-22 2-16,-4-13 1 0,-3-7-2 15,-7-2-1-15,0-4-3 16,-15-5 1-16,-6-8-2 15,-11 1 0-15,-11 0 1 16,-10 13 1-16,-8 8-3 16,-3 14-3-16,0 9-9 15,-7 6-3-15,-4 13-14 16,1 9-6-16,6 7-11 16,8 3-1-16,6-1-30 15,12 1-13-15,10-6-86 16,7-14-57-1,0-2 100-15</inkml:trace>
  <inkml:trace contextRef="#ctx0" brushRef="#br1" timeOffset="73230.89">9101 8232 280 0,'-14'-6'104'0,"6"12"-81"0,1-3 16 0,7-3 3 15,-3 3-16-15,3-3-3 16,0 0 0-16,0 0 2 15,0 0-13-15,0 0 6 0,0 0 3 16,0 0-5-16,0 0 1 16,0 0-6-16,-4 0 1 15,4-3-7-15,0-6-3 16,0-1-1-16,11-5-1 16,10-4 4-16,15-7 2 15,13-2-2-15,8-3-3 16,0 2 0-16,-8 7-1 0,-3 6 4 15,-7 10 5-15,-3 9 8 16,-8 10 4-16,-3 9 3 16,-11 13 2-16,-7 9-8 15,-7 19-3-15,0 19-8 16,-10 0-5-16,-1-4-1 16,-3-2-1-16,0 3 0 15,3-4 2-15,0-2-3 16,8-13 0-16,3-10 1 15,3-9 0-15,1-6 0 16,3-10 0-16,4-9-3 16,6-7 2-16,8-22 3 15,11-5 3-15,3-8-4 0,14 1-1 16,0 3 0-16,0 3 0 16,-7 7-3-16,0 5 0 15,-14 4-14-15,0 3-4 16,-4 3-18-16,-6 0-5 15,-5-3-15-15,-2 0-5 16,-5 7-38 0,-3-1-63-1</inkml:trace>
  <inkml:trace contextRef="#ctx0" brushRef="#br1" timeOffset="73830.23">8147 9700 256 0,'4'0'96'0,"-4"0"-75"0,3 0 10 0,-3 0 1 16,4 0-9-16,3 0-1 15,4 0 1-15,6 0 0 16,8 0-12-16,7 0 7 0,11-3 4 16,6-3 2-16,1-4 3 15,10-2-4-15,25-7 0 16,21-16-3-16,4-15-3 16,32-13-3-16,11 0-1 15,17 6-5-15,21 7 0 16,4 9-3-16,18 6 2 15,-1 7-4-15,12-1 0 0,-33 7 3 16,-3 0 1-16,-7-3-1 16,-32-3-1-16,-25-1-3 15,-14-5-2-15,-11-1 1 16,-18-3 1-16,-13 10-1 16,-22 6-1-16,-11 6-10 15,-10 6-4-15,-11 10-33 16,-3 10-14-16,-8 3-10 15,-3-4-2-15,-3 0-90 16</inkml:trace>
  <inkml:trace contextRef="#ctx0" brushRef="#br1" timeOffset="74252.75">8920 10006 288 0,'-4'-29'110'0,"1"10"-86"0,-1-9 16 16,1 22 0-16,3 0-13 0,0-1-1 16</inkml:trace>
  <inkml:trace contextRef="#ctx0" brushRef="#br1" timeOffset="74702.16">8909 9918 590 0,'7'22'35'16,"-3"6"2"-16,-1 7-12 0,-3-1-5 15,0 1-9-15,-3 0-5 16,3-1-3-16,-4-2 0 16,4-4-4-16,0-6 0 15,0-3 1-15,0-3 0 16,4-4-3-16,3-2 0 16,0-1 2-16,4-2 0 15,3-1-2-15,-3-3 2 16,6-3 1-16,-6-3 2 15,7 0-3-15,3 0 0 16,7 3 1-16,11 3 0 0,7 6-3 16,4 4 2-16,0 3 1 15,-8-1 0-15,-6 1 0 16,-8 0 2-16,-3 0 14 16,-8-1 7-16,-2 4 4 15,-8 0 1-15,-4 0-7 16,-6 3 0-16,-8-3-8 15,-7 0-3-15,-6-3-8 16,-5-1-1-16,-6 1 1 16,-1-3 1-16,-3-4-6 15,0-3-2-15,4 1-9 16,-1-7-4-16,5-3-12 0,-1-4-4 16,7-2-11-16,7-7-4 15,4-6-6-15,10-9-4 16,4-4-9-16,4-9-3 15,-1 3-65 1</inkml:trace>
  <inkml:trace contextRef="#ctx0" brushRef="#br1" timeOffset="75121.98">9005 9936 244 0,'-7'0'93'16,"3"0"-72"-16,-3 7 22 0,7-4 6 0,-7 3-6 16,0 0-1-16,4 1-8 15,-1-1-1-15,4-3-19 16,0-3 5-16,0 0 4 0,0 0-12 15,0 0-4-15,4 0-4 16,3-3 0-16,3 0 7 16,4-7 5-16,4 1-1 15,7-7 0-15,7 1-4 16,10-8 1-16,5 1-4 0,2 4 1 16,-3-1-5-1,-3 3-2-15,-11 3 0 0,-4 4-1 16,-3 3-14-16,-4-1-5 15,-7 4-19-15,0 0-8 16,1 3-16-16,-5 0-6 16,1 3-84-1,7 0-48-15,6 4 94 16</inkml:trace>
  <inkml:trace contextRef="#ctx0" brushRef="#br1" timeOffset="75707.61">10026 10097 264 0,'-4'-12'99'0,"4"5"-77"0,-3-2 15 0,-1 9 3 16,1-3-2-16,-4-1 4 15,3 1-8-15,-3 0-1 16,3 0-18-16,-10 3 6 0,0 0 6 16,-4 3-4-16,-3 3-1 15,-4 4-6-15,0 3-2 16,4 2-8-16,3 7-2 16,4 10-2-16,7 15-2 15,7 13 1-15,7 3-1 16,7-6 0-16,1-10 0 15,2-3 2-15,5-6 1 16,-1-10-4-16,0-6 1 16,4-9 4-16,3-7 5 15,11-9-3-15,4-3-1 0,3-4-2 16,0-6-3-16,0-2-4 16,-10-1-2-16,-1-7-28 15,-3 1-13-15,-4-3-22 16,-7-4-7-16,-3 1-56 15,3-1-65 1,-3 7 65-16</inkml:trace>
  <inkml:trace contextRef="#ctx0" brushRef="#br1" timeOffset="76172.37">10472 10012 244 0,'-3'-9'93'0,"-1"9"-72"0,-6 0 14 0,3 0 2 16,0 3-4-16,-4 3 3 15,0 3-7-15,-3 4-1 16,0 0-15-16,0 2 1 0,3 4 2 16,0 3-2-16,8 4 2 15,3 8-7-15,7 7-3 16,4 10 1-16,6-1 0 15,-2-6-1-15,2-3-1 16,5-9-3-16,2-7 1 0,5-13 2 16,3-8 2-16,3-20 10 15,1-16 6-15,-5-9-1 16,1-6-1-16,-7 0-5 16,-7-4 0-16,-8-5-3 15,-6-4 0-15,-11 0 1 16,-7 6 2-16,-4 7-5 15,-14 13 1-15,4 8-7 16,-4 11-3-16,-4 8-6 16,-6 10-2-16,-1 7-11 15,4 6-1-15,7-1-15 16,8 1-7-16,9 0-22 16,15-4-9-16,8-5-2 15,9-10 0-15,8-7-80 16</inkml:trace>
  <inkml:trace contextRef="#ctx0" brushRef="#br1" timeOffset="76668.14">10940 9703 376 0,'-3'-3'143'0,"-1"0"-112"0,1 0 21 0,-1 3 2 15,1-3-15-15,-1 0 0 16,1-1-18-16,-5 1-5 15,1 3-10-15,-3 3-6 0,-4 4-1 16,-1 2-1-16,1 7 0 16,0 6 2-16,3 3 0 15,1 0-5-15,6 4-1 16,4-4-4-16,4 0 1 0,-1-6-2 16,8 0 0-16,0-3 1 15,3-4 4-15,0-2 1 16,0-1 3-16,0 1-1 15,0-4 1-15,4 0 2 16,0 1 2-16,7-1-1 16,-4 3 2-16,0-2 0 15,1-1 3-15,-5 0 10 16,-3 0 5-16,-3 1 4 16,-4-1 2-16,-3 4-1 15,-8 2-1-15,-3 4-14 0,-11 0-7 16,1 3-2-16,-1 3-2 15,4 0 0-15,0 0 0 16,-4 0-9-16,0-3-2 16,4-4-16-16,0-2-6 15,3-4-17-15,8-2-7 16,-5-10-11-16,8-7-5 16,8-2-13-16,-1-7-4 15,10-7-33 1</inkml:trace>
  <inkml:trace contextRef="#ctx0" brushRef="#br1" timeOffset="77088.82">11412 9536 288 0,'-4'-3'107'0,"4"0"-83"0,-3 0 19 16,3 3 6-16,0 0-12 15,0 0-1-15,0 0-7 16,0 0-1-16,0 12-3 15,0 7 0-15,3 7-1 0,-3 5 2 16,0 10-12-16,-3 19-3 16,-1 9-5-16,1-3-1 15,-1-6-3-15,1-3 1 16,-8-7-4-16,4-2 0 16,0-7-12-16,0-7-7 15,3-5-9-15,1-4-5 16,-1-6-12-16,0-7-6 15,4-12-25-15,-3-6-11 16,-1-10-50 0</inkml:trace>
  <inkml:trace contextRef="#ctx0" brushRef="#br1" timeOffset="77374">11093 9621 396 0,'-18'-15'148'0,"11"11"-115"0,3 4 22 16,4 0 2-16,0 0-27 16,0 0-6-16,11 7 0 15,3 2 2-15,15 7-14 16,10 9 0-16,3 16-1 0,1 16 0 16,3 3 3-16,-4-4-7 15,1-2-2-15,-1-7-3 16,1-6-2-16,-1-3-4 15,-3-6 0-15,-3-4-27 0,-4-6-9 16,-4-3-26-16,-3-3-9 16,-4-1-22-16,0-5-9 15,-6-1-44 1</inkml:trace>
  <inkml:trace contextRef="#ctx0" brushRef="#br1" timeOffset="78260.12">12411 8742 280 0,'0'0'104'0,"-3"7"-81"0,3 2 5 0,-4-3-4 16,4 4-3-16,0 3 4 15,0 2-2-15,0 1-2 16,0 0-11-16,0-4 2 0,0-2 2 16,0-1 1-16,0-2 1 0,0-4-4 15,4 0-2-15,-1-3 2 16,1-3 3-16,3-4 0 15,-7-2 1-15,4-4-2 16,-4-2-1-16,0 2-1 16,0 0 2-16,0 1 2 15,0 2 2-15,-4 1-4 16,4 3 2-16,-7-1-5 16,3 4 1-16,4 3-7 15,-3 10-3-15,-1 9-4 16,4 3 1-16,0 3 1 15,0 0 2-15,4-3-3 0,-1-3 0 16,1-3-1-16,3-4 0 16,-3-2 2-16,3-7 0 15,0-9 6-15,0-7 4 16,0-6 3-16,0 0 3 16,-3 0-5-16,-1 4-1 15,-3 2 0-15,-3 0 1 16,-5 7-5-16,1 6-4 15,-3 9-12-15,3 7-6 16,0 0-19-16,3 0-7 16,-3-4-25-16,3-2-7 15,4-4-14-15,0-3-3 16,11-6-71 0</inkml:trace>
  <inkml:trace contextRef="#ctx0" brushRef="#br1" timeOffset="79551.4">14379 7570 236 0,'-7'-12'90'0,"3"6"-70"0,4-7 10 0,0 10-1 15,0-3 0-15,0-4 5 0,0 1 3 16,0 2 2-16,0 1-21 16,0 3 14-16,0 0 7 0,0 3-9 15,-7 6-5-15,0 7-10 16,-4 6-5-16,1 3-5 16,-5 3-2-16,-2 3-1 15,-5 0-2-15,1-2-2 16,0-4 1-16,3 0 1 15,-3-3 2-15,7-4-3 16,3-2 0-16,4-4-1 16,-4-2 0-16,11 2-7 15,4-2-2-15,6 2 1 0,5 0 1 16,6 1 3-16,0-1 4 16,4-2-1-16,0-1 1 15,7 0-3-15,10 1 1 16,-10-4 2-16,21 9 3 15,-3 1-5-15,-11 0 1 16,0 2 7-16,-18 4 5 16,-3 6 13-16,-4 4 8 15,-14-1-4-15,0 0-1 16,-14-2-10-16,0-1-2 16,-4-3-3-16,-7-3 1 15,0 0-6-15,-3 0-3 16,3-4-1-16,-3-2 1 0,3-4-3 15,-3-5 0-15,-1-4 1 16,-3-4 2-16,1-2-6 16,2 3 1-16,8 0-21 15,7-3-7-15,10-1-8 16,11-2-4-16,7-4-12 16,4 1-2-16,3-1-45 15,11-3-17-15,7-3-8 16</inkml:trace>
  <inkml:trace contextRef="#ctx0" brushRef="#br1" timeOffset="80751.85">12883 8654 260 0,'-4'3'96'0,"1"-3"-75"0,3 0 12 16,0 0 2-16,0 0-8 15,0 0 1-15,0 0-6 16,0 0-2-16,0 0-11 16,0 0 10-16,0-3 4 0,0-6 4 15,0-7 1-15,0-9-4 16,0-10-3-16,0-12-3 0,0-7-1 16,0 1-7-16,0-4-2 15,0-6-2-15,-4-19 1 16,4-9-6-16,-14-1-1 15,0-2-2-15,-11-16 0 16,-14-7-5-16,-4 7 0 16,-6 6-6-16,-1 0 1 15,4 9 1-15,7 13 5 16,-3 16 3-16,13 13 2 16,4 15-2-16,4 10 0 15,7 15-5-15,-4 13-2 16,8 13 2-16,6 12 5 15,4 6 2-15,7 10 1 16,4 13 0-16,7 25 0 16,13 15 0-16,12 7 0 0,14 28 0 15,-1 7 0-15,-2-14 0 16,-8-2 2-16,-7 0-1 16,-4-10 2-16,-3-12 0 15,-4-19 1-15,-3-13-2 16,0-13-2-16,-7-12-2 15,-1-9 1-15,1-7-12 16,-4-6-7-16,0-7-20 16,1-2-10-16,-5-4-22 15,1-3-9-15,3-6-50 16</inkml:trace>
  <inkml:trace contextRef="#ctx0" brushRef="#br1" timeOffset="80966.8">13103 8380 308 0,'-11'-12'115'0,"7"12"-89"0,1-4 14 0,3 4 1 15,0 0-19-15,0 0-2 16,0 0-12-16,0 4-3 16,3 2-3-16,1 6 1 0,3 4 2 15,4 6-2-15,-4 3 0 16,0 1-25-16,3-1-11 15,1-6-25-15,-4-4-9 16</inkml:trace>
  <inkml:trace contextRef="#ctx0" brushRef="#br1" timeOffset="81083.53">12957 8027 100 0,'-7'13'38'0,"11"-1"-29"0,3 11-45 16,-4-14-22-16</inkml:trace>
  <inkml:trace contextRef="#ctx0" brushRef="#br1" timeOffset="81548.35">13340 8345 328 0,'11'26'123'0,"-11"-20"-95"0,0 0 22 0,0-6 4 16,0 0-7-16,0 0 1 15,0 0-13-15,0 0-4 16,-4-3-18-16,-7-3-1 0,4-4-1 16,0-2-6-16,4-4-1 15,-1 0-4-15,1-3-1 16,3-3-1-16,0 0 0 16,0 0 4-16,0-3 3 15,0 6-4-15,3 0-3 16,-3 3-4-16,4 4 1 15,-1 2 1-15,1 4 2 16,-1 0-1-16,1 6 1 16,3 3 0-16,0 3 0 15,0 4 2-15,4-1 0 0,-4 1 0 16,4-1 0-16,-1-3-3 16,1 1 2-16,-4-1 1 15,0 0 0-15,0-3 0 16,4 4 0-16,-1-1 0 15,1 0 2-15,0 4-1 16,-1 2-1-16,1-2-2 16,0-1 1-16,-4 1 1 15,0-4 0-15,-4 0-22 16,1-3-10-16,-1 1-24 16,4-1-10-16,1 0-26 15,2-3-12-15,1 0-30 16</inkml:trace>
  <inkml:trace contextRef="#ctx0" brushRef="#br1" timeOffset="82117.42">13517 8327 260 0,'-3'3'99'0,"-1"0"-77"0,1-3 24 16,3 0 6-16,0 0-7 15,0 0 0-15,0 0-10 16,0 0-4-16,0 0-17 16,0 0-2-16,0 0-1 0,-7-6-2 15,3-4 0-15,0-2-1 0,4-7 2 16,0-3-3-16,4-4-2 15,0-8 0-15,3-1-1 16,-7 0-5-16,7 4 1 16,0 6 0-16,3 3 0 15,-6 6-3-15,10 10 2 16,4 9 1-16,7 9 2 16,3 7-1-16,0 3-1 15,1 3 1-15,-4 4-1 16,-4 2 0-16,0 4 0 15,-10 6-11-15,3-3-3 16,-7 0-26-16,0 3-9 16,-3-4-19-16,-1-5-5 15,4-7-76-15</inkml:trace>
  <inkml:trace contextRef="#ctx0" brushRef="#br1" timeOffset="82733.87">13166 8938 244 0,'4'-13'90'15,"-4"13"-70"-15,3 3 13 0,-3 0 1 0,0 7 0 16,0 6 4-16,0 3-6 15,-3 6 1-15,-1 0-19 16,1 0 5-16,-11 0 4 0,-1 1-3 16,1 2-2-16,-3 0-10 15,-1 7-3-15,0 6-5 16,0 6-1-16,1 4 1 16,2-4 2-16,1-6-3 15,4-7 0-15,-1-5-6 16,4-7-3-16,0-6-12 0,0-4-4 15,3-2-13-15,4-4-5 16,0-9-3-16,0-10 1 16,4-9-82-1</inkml:trace>
  <inkml:trace contextRef="#ctx0" brushRef="#br1" timeOffset="83064.02">12901 9089 280 0,'-4'-3'104'0,"-3"3"-81"0,0 0 23 0,7 0 5 15,0 0-12-15,0 0-2 16,0 0-21-16,0 0-8 0,3 3-5 16,1 3 8-16,7 4 6 0,3 2-3 15,7 4 2-15,4 0-5 16,7 3 1-16,3 3-7 15,8 0-1-15,-4 0-2 16,0 0 1-16,0 0-4 16,-11 0 0-16,-3-3 1 15,-7-3 0-15,-1-4 0 16,1-2 0-16,-11-4-14 16,0 0-3-16,0 1-18 15,-3-1-7-15,-1-3-20 16,1-3-9-16,-1-3-74 15</inkml:trace>
  <inkml:trace contextRef="#ctx0" brushRef="#br1" timeOffset="83365.63">13297 9165 328 0,'-3'6'123'0,"3"-3"-95"0,0-3 0 0,0 0-6 15,0 0-4-15,0-3 1 16,7 3 1-16,0-3 0 0,4 0-11 16,-1-1-1-16,1 1-1 0,0-3-3 15,3 3-1-15,0 0-1 16,7 0-2-16,-7-1-15 15,4 4-7-15,3-3-25 16,-6 0-7-16,2 0-23 16,-2-3-9-16,-1-4-28 15</inkml:trace>
  <inkml:trace contextRef="#ctx0" brushRef="#br1" timeOffset="83709.03">13358 8963 312 0,'-4'9'115'0,"4"-2"-89"0,0 2 3 0,0-3-4 15,4 4-4-15,-1-1 4 16,4-2 0-16,0-1 2 16,4 0-15-16,3-3 4 0,-3-3 2 15,7 0-4-15,6 4 2 16,1-1-5-16,-3 3 1 15,2 3-3-15,1 4 2 16,-4 3-4-16,-3 0 1 16,-4 2-3-16,-3 1 0 15,-4 0-3-15,-3 0 1 16,-4 0-2-16,0-3-1 16,-4 0 3-16,1-4 0 15,-1 1-19-15,0-4-7 0,4 1-19 16,0-1-6-16,0-3-19 15,4 1-6-15,0-4-81 16</inkml:trace>
  <inkml:trace contextRef="#ctx0" brushRef="#br1" timeOffset="84159.45">13758 8881 296 0,'-10'-9'110'0,"6"5"-86"0,-7 1 24 0,11 3 5 16,0 0-11-16,0 0-2 16,0 0-14-16,-3 7-6 15,3 5-11-15,0 10-2 0,3 7 3 16,1 2-2-16,3 7 3 15,0-3-4-15,4-1 1 16,-1 1-5-16,1-4-2 16,3-2 2-16,-3-4 2 15,7-9-4-15,-4-4-1 16,4-5 2-16,-1-11 1 16,1-5 14-16,0-7 6 15,-1-6-5-15,-9-9 0 0,-1-17-7 16,-4-8-1-16,-3-1-6 15,-7 3-3-15,-4 10 2 16,-6 7 2-16,-1 8-2 16,0 7-2-16,-14 10-16 15,0 5-7-15,4 7-25 16,3 7-7-16,11 2-38 16,0-6-16-16,10 0-62 15</inkml:trace>
  <inkml:trace contextRef="#ctx0" brushRef="#br1" timeOffset="86200.51">14843 7633 252 0,'-4'-12'96'0,"1"6"-75"0,-1-4 19 16,1 7 2-16,-1 0-2 15,1 0 0-15,3 0-8 16,0-1-3-16,0 4-16 15,0 0-1-15,0 4 1 0,3 5-1 16,4 7 3-16,4 6-8 16,3 3-2-16,0 3-3 15,0 4-2-15,1 6 1 0,-1 3 1 16,0 0-6-16,-3-7 1 16,-4-9-26-16,0-6-8 15,0-16-41 1,-4-12 7-16,-3-10 2 15,0-3-55 1</inkml:trace>
  <inkml:trace contextRef="#ctx0" brushRef="#br1" timeOffset="86367.54">14776 7196 200 0,'0'-4'77'0,"3"8"-60"0,8-1-1 0,-8 0-4 0,4 0-13 16,-3 3-4-16,7 4-30 16,-1 2-15-16,4 7-27 15,8 10-10-15</inkml:trace>
  <inkml:trace contextRef="#ctx0" brushRef="#br1" timeOffset="86757.14">15286 7920 240 0,'7'41'90'0,"-7"-35"-70"0,0 1 21 16,0-7 44-1,0-13-8-15,-3-9-17 16,-1-6-9-16,0-4-30 0,1 1 3 0,-1-4 0 16,-6 0-6-16,3-2 0 15,0-8-11-15,7-2-2 16,-8-3-5-16,8-1-1 15,8 4 1-15,-5 3 0 16,8 9 0-16,3 10 0 16,11 6 2-16,0 13 1 15,-1 15-1-15,8 20 1 16,0 15-4-16,-3 6 0 16,-5-6 1-16,-2 1 0 15,-5-5 2-15,-3-2 1 16,-3-6-1-16,-4-7-2 15,0-6-8-15,0-7-5 0,-3 1-20 16,3-3-6-16,-7-4-22 16,7 0-9-16,-3 0-42 15,3 10-80 1</inkml:trace>
  <inkml:trace contextRef="#ctx0" brushRef="#br1" timeOffset="87432.06">15566 6962 260 0,'-14'0'99'0,"7"-3"-77"0,3 0 18 0,-3 3 2 0,7 0-5 16,-3 0 1-16,3 0-8 16,-4 0-4-16,4-3-14 15,4-3-3-15,6-4-2 0,15-6 3 16,3-2 4-16,1-1-2 16,3 3 3-16,0 3-2 15,7 7 0-15,0 9 6 16,7 22 2-16,0 23 3 15,-7 11 0-15,-7 1-9 16,-15 10-4-16,-10 18-4 16,-10 10 0-16,-8-7-2 15,-7-6 0-15,1-13 1 16,-1-9 3-16,4-12-4 16,3-13-1-16,4-10-7 15,4-6 0-15,6-9 1 0,11-10 1 16,11-3 5-16,7-10 2 15,7-2-2-15,4-4-1 16,-1-3-3-16,-3 0-1 16,-3 3 1-16,-5 1 0 15,-2 5-22-15,-4 1-10 16,-4 2-22-16,4 4-6 16,-8 0-17-16,1 3-6 15,0 0-54 1,3 0-58-16,0-6 73 15</inkml:trace>
  <inkml:trace contextRef="#ctx0" brushRef="#br1" timeOffset="87702.51">16683 6981 388 0,'-4'-6'145'0,"0"6"-112"0,1 0 19 15,3 0 0-15,-4 6-14 16,-3 4-2-16,0 6-16 16,-3 9-5-16,-1 3-9 15,-3 4-4-15,0 2 1 0,-8 7-2 16,1 10 2-16,-4 12-4 16,0 6-2-16,4-3-16 15,0-6-5-15,3-13-17 0,4-6-6 16,3-9-19-16,4-10-9 15,0-10-87 1</inkml:trace>
  <inkml:trace contextRef="#ctx0" brushRef="#br1" timeOffset="87957.58">16342 7136 340 0,'-21'-7'126'0,"17"7"-98"0,1 4 21 0,3-4 4 16,0 6-18-16,7 3-3 16,4 7-5-16,6 3-2 0,12 6-14 15,-1 13-2-15,8 16 1 0,-1 9-6 16,8 0 0-16,-12 0-9 16,1-10-2-16,-3-6-18 15,-5-6-9-15,-6-6-15 16,-4-4-7-16,-3-2-30 15,-4-1-10-15,0 1-37 16</inkml:trace>
  <inkml:trace contextRef="#ctx0" brushRef="#br1" timeOffset="88603.6">14524 8654 156 0,'-25'-3'60'0,"14"3"-47"0,-3 0 17 0,7 0 5 0,0 0-2 16,4 0 3-16,-8-3-3 15,4 0 0-15,3 0-18 16,1 3 13-16,-4-4 8 0,3 4 3 15,1 0 4-15,-1 0-9 16,0 0-3-16,4 0-11 16,0 0-2-16,0 0-11 15,0 0-4-15,8 0-2 16,9-3-1-16,19-3 11 16,17-10 7-16,11-12 2 15,17-13 0-15,33-9-2 16,10-4-1-16,25-3-3 0,24 4-1 15,-3 2-3-15,25-5-1 16,-10 2-1-16,10-6 0 16,-15 7 0-16,-20 2 2 15,-1 10-5-15,-13 10-1 16,-22 6-2-16,-25 6-2 16,-21 3 1-16,-14 0 1 15,-11 4-3-15,-14 2 0 16,-7 4-8-16,-7 0-4 15,-11-1-29-15,-3 4-10 16,-8 6-44-16,-6 10-16 16,-8 15-75-1</inkml:trace>
  <inkml:trace contextRef="#ctx0" brushRef="#br1" timeOffset="89263.47">15304 8783 280 0,'-7'-15'107'0,"3"11"-83"0,1-2 21 0,-1 3 7 16,0 0-10-16,4 3 0 16,-3-3-13-16,3 3-5 15,0-3-14-15,3-4-4 0,1 1-2 16,7-3 2-16,3-4 1 15,11 0 3-15,10 1 4 16,11-1 1-16,4 4 3 16,-1 2-1-16,1 7 1 15,-18 7 6-15,0 5 2 16,-4 7-5-16,-7 13 0 0,-6 18-8 16,-5 13-3-16,-6 3-5 15,-8 0-4-15,-6 7-3 16,-5 2 1-16,-2 4 1 15,3-6 0-15,3-17 0 16,4-11 0-16,0-11 0 16,7-5 0-16,7-11 0 15,3-8 0-15,8-13 0 16,3-10 2-16,1-9 1 16,3-9 3-16,6-1-3 15,8 1-2-15,4 2-3 16,3 4-1-16,-11 6-1 0,8 0 0 15,-11 3-17-15,0 4-9 16,0-1-20-16,-4 1-6 16,-3-1-12-16,0 4-3 15,-8-1-32-15,5 1-14 16,3-1-17 0</inkml:trace>
  <inkml:trace contextRef="#ctx0" brushRef="#br1" timeOffset="89594.35">16403 8575 316 0,'0'-22'118'15,"0"19"-92"-15,0 3 33 0,0 0 7 0,-4 3-18 16,0 7-2-16,1 6-10 15,-4 6-2-15,0 6-19 16,-4 4 0-16,4 8-1 0,-11 17-1 16,4 6 0-16,3-3-7 15,1-3-4-15,-4-1-1 16,3-5-1-16,4-4-9 16,0-9-2-16,0-7-10 15,0-5-1-15,7-7-22 16,-7-13-47-1,3-6 12-15,-3-6-40 16,3-7-12-16,1-6 15 16</inkml:trace>
  <inkml:trace contextRef="#ctx0" brushRef="#br1" timeOffset="89685.75">16087 8657 328 0,'-14'-6'123'0,"10"3"-95"0,4 3 22 0,0 0 4 16</inkml:trace>
  <inkml:trace contextRef="#ctx0" brushRef="#br1" timeOffset="89849.73">16080 8651 663 0,'21'6'61'15,"4"1"-31"-15,0 5-3 0,7 4-3 16,7 3-8-16,7 6-2 16,11 10-6-16,6 6-3 15,-2 3-2-15,-8 0-3 0,-7-6-8 16,-7-4-3-16,-7-2-27 15,0-7-11-15,-15-3-34 16,5-6-14-16,-1-3-84 16</inkml:trace>
  <inkml:trace contextRef="#ctx0" brushRef="#br2" timeOffset="99712.4">4298 14041 216 0,'-7'7'82'0,"3"-7"-64"0,4 3 15 16,0-3 4-16,0 0-4 15,0 0 1-15,0 0-15 16,0 0-6-16,0 0-8 16,0 0 3-16,0 3 4 0,4 0-2 15,3 0 2-15,3 0-1 16,5-3 1-16,6 0 0 16,0 0 0-16,15-3 0 0,6 0 0 15,8-3-2-15,-8 0 1 16,1-1-6-1,3 1-1-15,7 0-2 0,0 3 1 16,0-1 0-16,1 1 3 16,-8 3-5-16,3 0-1 15,-6 0 0-15,-18 0 0 16,-1 0 2-16,-6 0 1 16,-4 0 3-16,-3 0 1 15,-4 0-3-15,-3 0-1 16,-1 0-36-16,-3 3-16 15,-3 4-59-15,3-1-26 16,-4 7 2 0</inkml:trace>
  <inkml:trace contextRef="#ctx0" brushRef="#br2" timeOffset="100057.73">4681 14741 316 0,'-4'0'118'0,"-3"0"-92"0,7 0 15 16,0 0 2-16,0 0-22 16,0 0-4-16,0 3-6 0,7 3-2 15,-3 1-5-15,6-1 6 0,4 0 5 16,11 0-1-16,4-6 0 15,13-3-2-15,15-9 0 16,0-7-4-16,10-3 0 16,-17-3-3-16,6-1 0 15,-3 7-1-15,4 1 0 16,-4 5-2-16,0 4-2 16,1 2-13-16,-15 4-6 15,0 3-37-15,0 3-16 16,-7-3-101-1</inkml:trace>
  <inkml:trace contextRef="#ctx0" brushRef="#br2" timeOffset="101664.54">7172 12624 212 0,'-7'0'79'0,"4"0"-61"0,3 0 15 0,0 0 1 16,0 0-4-16,-7 0 0 15,7 0-4-15,0 0-1 16,0 0-14-16,-4 0 4 0,1-3 3 15,-1-1-8-15,4-5-1 16,0-4-1-16,7-6 0 16,4-6 0-16,7-9 0 15,10-10 0-15,11-4 0 16,14 1-2-16,4 6-1 0,-11 10-3 16,3 2 1-16,-6 10 2 15,-4 4 2-15,0 5 5 16,0 7 5-16,-11 9 0 15,1 13-1-15,-8 13 7 16,-3 12 3-16,-8 3-12 16,-10 3-5-16,-7 13-2 15,-3 19 0-15,-5 7-3 16,1-8-3-16,0 1 0 16,0-6-1-16,0 0 0 15,0-7 0-15,10-6 0 16,-14-10 0-16,11-8 0 15,4-8 0-15,-1-8-3 16,4-4 2-16,4-3-1 0,3-3-2 16,0-7 3-16,7-2 2 15,0-7 0-15,15-9-1 16,10-13 3-16,14-6 2 16,3-4 0-16,5 1 2 15,-12 3-4-15,8 0 0 16,0 3-1-16,-4 3-2 15,-3 6 1-15,-8 4-1 16,-7-1 0-16,-3 4 2 16,-14 0-8-16,0 2-1 15,-8 1-20-15,5 0-8 16,-12 3-28-16,1 0-11 16,-4 0-59-16,-4 6-27 0,1 7 35 15</inkml:trace>
  <inkml:trace contextRef="#ctx0" brushRef="#br2" timeOffset="102309.12">6159 14164 200 0,'0'-3'77'0,"0"6"-60"0,7 4 8 0,-4-4 2 16,1 3-5-16,7-3 1 16,-4 0 3-16,14-3 3 15,-3-3-15-15,-1 0 5 0,8-3 4 0,4-4-3 16,6 1 0-16,7-1-2 15,5-2 0-15,2 2 0 16,-6-2-2-16,10-4 0 16,18-3 0-16,21-3-2 15,-3-3-1-15,13-4-1 16,29-11 0-16,4-14-2 16,32-6 1-16,10-3-4 15,14 3 1-15,15-3 1 16,3 3 2-16,4-12-3 15,-15-7-3-15,15 4-2 16,-29 12 0-16,-14 6-2 0,-10 6 2 16,-11 7-4-16,-22 7 0 15,-24 5 1-15,-25 7 2 16,-18 6-21-16,-13 3-7 16,-16 7-5-16,-9 2-1 15,-8 7-46-15,-11 4-21 16,-10-4-62-1</inkml:trace>
  <inkml:trace contextRef="#ctx0" brushRef="#br2" timeOffset="103197.05">6747 14520 296 0,'0'-6'110'0,"-3"6"-86"0,3 0 16 0,0 0 0 15,0 0-9-15,0 3-1 0,3 7-8 16,1 5-1-16,3 14-12 15,-4 9-1-15,1 9 2 0,-1 0-4 16,1-3 2-16,-1-6-5 16,1-7 0-16,-4-5-1 15,4-4-2-15,-4-7 1 16,3-2-1-16,4 0 0 16,-7-4 0-16,7-3-3 15,4-2 0-15,7-4 4 16,6-4 1-16,1-2 0 15,7-3-2-15,4-4-2 16,-1 0 1-16,-7 4 1 16,4 6 0-16,0 3-3 15,7 3 2-15,-7 3 1 0,4 4 0 16,-1-1 2-16,-7 1 1 16,-3-1 14-16,-7 1 8 15,-7-1 5-15,-4 4 2 16,-7-1-11-16,-11 4-5 15,-3 0-7-15,-4 6-1 16,-3 0-5-16,0 3 0 16,-1 0-3-16,1 0-1 15,0-3-1-15,-4-3 0 16,-7-6-9-16,0-7-5 16,4-3-21-16,-1-9-6 15,8-10-18-15,11-6-4 16,-1 0-9-16,7-3-4 0,8-3-61 15</inkml:trace>
  <inkml:trace contextRef="#ctx0" brushRef="#br2" timeOffset="103589.18">6740 14530 272 0,'-7'3'104'0,"7"0"-81"0,0 0 9 0,0 4 1 15,7-1-10-15,-7 0 1 16,4 0-2-16,6 1-2 15,4-1-10-15,4-3 5 0,7-6 4 16,10-3 1-16,-3-4 3 16,7-2-4-16,0-4-2 15,-3-3-7-15,3 0-2 16,-7 3-4-16,14 1-3 16,-11-1 0-16,8 0-1 15,3 3-14-15,-7 4-3 16,0 3-26-16,0 3-13 15,-4-1-21-15,1 1-7 0,3 0-50 16</inkml:trace>
  <inkml:trace contextRef="#ctx0" brushRef="#br2" timeOffset="104366.07">7789 14555 208 0,'-3'-6'79'0,"-1"3"-61"0,1-7 8 15,-1 7 1-15,0 0 4 0,-3 0 3 16,0-1 6-16,0 1 4 16,0 0-23-16,-7 3 6 0,3 0 1 15,-6 6-7-15,2 7 1 16,1 3-7-16,0 9 1 15,3 7-7-15,1 5-3 16,6 4-3-16,1 3-3 16,6-3 1-16,1-3 1 15,3-3-3-15,7-1-2 16,7-5 2-16,4-7 2 16,14-3 0-16,-7-3-1 15,7-7 3-15,7-6 2 16,-14-6-4-16,3-3-3 15,-6-1-8-15,3-8-2 0,-11-4-35 16,4-3-14-16,-7-7-77 16,6-5-62-1,1 5 74-15</inkml:trace>
  <inkml:trace contextRef="#ctx0" brushRef="#br2" timeOffset="105312.65">8140 14489 228 0,'-10'-13'88'0,"6"10"-69"0,-3 0 17 0,3 3 3 16,-6 0-10-16,3 3-2 15,0 6-4-15,3 4-3 16,-7 6-10-16,4 6 0 0,0 7 3 15,7 6 2-15,0 2 0 16,0-2-7-16,0 0-3 16,7 0 1-16,4-3 1 15,3-7-1-15,7-6-1 16,4-6-3-16,0-7 1 16,10-6 7-16,4-9 5 15,-7-16 6-15,0-16 2 16,-3-6-6-16,-5-3 0 15,-2 0-1-15,-8 2 2 0,-7 4-8 16,-7 1-1-16,-7 2-1 16,-7 6 0-16,-8 7 0 15,-2 6 0-15,-5 10-4 16,-3 5-1-16,0 11-17 16,0 2-5-16,4 1-13 15,7-1-3-15,3 1-12 16,8-4-5-16,2-3-5 15,8-6-3-15,8-3 18 16,6-7 8-16,7-6 6 16,11-6 4-16,10-7-29 15,1-2-13-15,3-1-18 16,-3 4 181 15,-1-10-29-31,-10 12 2 16,-7 7-6-16,-4 6-7 15,-7 4-8-15,-3 9-5 16,-4 3-25-16,-4 9 0 0,-3 7-1 16,-3 3-4-16,-4 6 2 15,0 0-9-15,-4 4-4 16,1-4-2-16,-1-3 1 16,4-3-1-16,3-4 2 15,1-2-11-15,3-3-2 16,3-1 0-16,4-3 1 15,4-3 3-15,3 1 4 16,4-4 1-16,3 0 1 0,4 3 0 16,7-3 0-1,3 0 0-15,4 3 0 0,-7 3 0 16,0 0 0-16,0 1 11 16,-7-1 7-16,-7 4 6 15,-8-1 3-15,-6 4-3 16,-11-1-3-16,-8 4-7 15,-6-3-4-15,-4 2-5 16,-7 1-2-16,4 0-3 16,3 3-3-16,0-4-14 15,4 1-4-15,3 0-13 16,4-3-7-16,4-1-17 0,3-6-8 16,7-6 8-16,3-6 5 15,11-6-53 1,4-10-63-16,10-7 54 15</inkml:trace>
  <inkml:trace contextRef="#ctx0" brushRef="#br2" timeOffset="106454">9048 14004 156 0,'0'-7'60'0,"-4"4"-47"0,4 0 15 16,0 3 2-16,0 0-9 15,0 0-1-15,0-3-8 16,-4 0 0-16,4 0-7 16,0 3 6-16,0 0 2 0,-3-4 2 0,-1 4 1 15,4-3 0 1,-3 0 0-16,3 0 0 0,-4 0 3 15,1 0 0-15,-1 0 3 16,4-1 1-16,0 4 1 16,0 0-2-16,-3 0 1 15,3 0-4-15,0 0 0 16,0 0-1-16,-4 0 0 16,-3 4-9-16,3-1-3 15,-3 6-4-15,4 7 1 16,3 6-4-16,0 13 0 15,3 12 1-15,1 6 2 16,3 1-3-16,0-4-2 16,4-2 2-16,-1-11 2 15,1-5-2-15,3-7 0 16,7-6 1-16,4-6 0 0,4-7 4 16,-1-6 5-16,4-10 1 15,0-8 2-15,-4-14 2 16,-3-9 4-16,0-3-4 15,-15-6 0-15,1 9-6 16,-11 0 0-16,-7 6-3 16,-7 0 0-16,-8 7-1 15,-2 0 2-15,-5 6-3 16,-3 0-2-16,1 3-16 16,2 3-7-16,1 10-16 0,-1 2-4 15,5 8-10 1,2 2-3-16,5 0-14 0,2 4-7 15,5-4-71 1</inkml:trace>
  <inkml:trace contextRef="#ctx0" brushRef="#br2" timeOffset="106873.18">8817 13824 236 0,'-10'-6'90'0,"2"3"-70"0,-6-1 13 16,7 4-1-16,-3 4-4 15,-1 2 3-15,0 3-8 16,-3 7-4-16,7 3-11 16,3 6 4-16,4 4 3 0,0 5-1 15,11 10 0-15,10 19-4 16,4 10-1-16,7-1-3 16,7 4 1-16,-4-1-4 15,1 4 0-15,-4-3-3 16,3-7-3-16,-6-9 2 15,6-13 2-15,4-18 0 0,7-17-1 16,0-18-17-16,0-16-9 16,4-6-30-16,-15-7-13 15,8-3-71 1</inkml:trace>
  <inkml:trace contextRef="#ctx0" brushRef="#br2" timeOffset="107296.06">9377 13556 260 0,'4'-9'96'0,"-4"6"-75"0,14-4 17 16,-7 7 3-16,7 4 0 16,4 2 3-16,3 10-11 15,8 15-3-15,6 19-17 16,8 13 3-16,3 1 2 0,3-1-6 15,-3 6 1-15,-3 10-4 0,-8 6 2 16,-3-7-6 0,-7-5-1-16,-4-4-4 0,-14-12-3 15,0-4-14-15,-3-12-6 16,3-6-19-16,-7-7-6 16,0-6-35-16,7-9-102 31</inkml:trace>
  <inkml:trace contextRef="#ctx0" brushRef="#br2" timeOffset="108228.21">11419 12438 236 0,'0'6'88'0,"-7"-3"-69"0,7 7 11 0,0-10 1 0,-4 6-6 15,4-6 0-15,-3 6-5 16,-1 1 0-16,4-1-11 16,0 0 3-16,0 1 4 0,0-4-2 15,4 3 2-15,-1-3-9 16,1 0-4-16,-1 0-2 16,1-3 1-16,-1 0 3 15,1 0 2-15,0 0 5 16,-1-3 3-16,-3 0 3 15,0-3 3-15,0-4-2 0,-3 1-2 16,-1 0-3 0,0 2-1-16,1 1-1 0,-1 3 0 15,1 0-6-15,-1 6-4 16,1 3-4-16,-1 7 1 16,4 2 1-16,0 1 2 15,0 3-3-15,4-3-2 16,-1-4-1-16,1-2 3 15,-1-1-2-15,1-2 1 16,3-4 2-16,-3-3 2 16,-1-7 5-16,1 1 4 15,3-3 0-15,-7-1 3 16,0 1-3-16,0-1 1 16,0 4-7-16,-7 0-3 15,3 3-8-15,1 3-1 16,-1 0-30-16,4 0-11 0,0 0-28 15,0 0-12-15,4-4-28 16,3-5-12-16,7-10 11 16</inkml:trace>
  <inkml:trace contextRef="#ctx0" brushRef="#br2" timeOffset="109172.38">12504 11335 276 0,'-8'-22'104'0,"5"13"-81"0,-1-1 12 0,1 7 0 15,-1 0-4-15,1 0 2 16,3 0-1-16,0 3 0 16,0-3-17-16,0 3 9 0,0 0 3 15,0 0-3-15,0 0-2 16,3 25-8-16,8 16-8 15,7 9-2-15,6 13 4 16,22 32 3-16,-3 15 0 16,7 10 1-16,-4 25 0 15,0 3 0-15,-11-13-4 16,8-3-3-16,-8-2 2 16,1-20 0-16,-1-19-6 15,-14-15-2-15,1-20 2 16,-5-11 1-16,-6-11 0 15,0-9-2-15,-4-3 1 16,0-6 1-16,-4-3-1 16,4-4-1-16,-7 1-2 15,0-4-1-15,0-3-20 16,0-3-8-16,0 0-24 0,0-3-10 16,-7-3-31-16,7-13-15 15,7-13-42 1</inkml:trace>
  <inkml:trace contextRef="#ctx0" brushRef="#br2" timeOffset="110970.99">11444 12655 212 0,'0'-22'82'0,"0"16"-64"0,-7-7 11 0,3 10 2 15,4-3-8-15,-3 0 1 16,3-1 0-16,-4 1 0 16,0 0-13-16,4 2 7 0,-3 1 2 15,3 0 7-15,0 0 4 16,0 0-9-16,0 3-2 16,0 0-10-16,-4 3-4 15,1 3-3-15,3 4 0 16,3 2-2-16,1 4-1 15,-1 0 1-15,5 0-1 0,-1-4 0 16,0-2 0-16,0-4-3 16,3-6 2-16,1-3 3 15,0-3 3-15,3-4 11 16,-11-2 5-16,4-7-3 16,-3-3 2-16,-4-4-7 15,-4-5 0-15,1-7-8 16,-4-3-3-16,0 3 1 15,0 7 0-15,0 6 7 16,-4 6 4-16,0 9-7 16,1 10-4-16,3 13-5 15,0 9-1-15,3 3-1 16,4 3 0-16,4 1 3 16,-1-1 2-16,1 0-2 15,3-2 0-15,0-4 1 16,0-3 0-16,3-7-5 0,1-2 1 15,0-4 4-15,-1-3 2 16,-3-3 2-16,1-3 2 16,-5-3 6-16,-3-7 4 15,-3 0-4-15,-5-2-2 16,1-1-3-16,-3-3 0 16,-4 3-4-16,3 4-2 15,0-1 0-15,1 7-1 16,-1 3-3-16,0 6 0 15,1 3 4-15,6 4 1 16,1 5-3-16,6 1-1 0,1 0 1 16,3 0 0-16,0-1-2 15,4-5 2-15,-1-4-1 16,4 0 0-16,1-2 2 16,-1-8 2-16,0 1-1 15,-3 0-1-15,-4 0 1 16,0 0-1-16,-4 0-22 15,1-1-10-15,-1 1-39 16,-3 0-15-16,11-3-109 16</inkml:trace>
  <inkml:trace contextRef="#ctx0" brushRef="#br2" timeOffset="112143.5">14024 11864 200 0,'-11'-15'74'0,"4"12"-58"0,-7-4 25 0,7 4 6 16,-3 3-2-16,-1 3 3 16,0 4-10-16,1-1 0 15,-1 0-22-15,0 0 2 0,4 1 0 16,0-4-6-16,7-3-2 16,0 0-5-16,0 0-2 15,0 0 5-15,4-3 3 16,6-4 2-16,5 1 3 15,6-3-3-15,7-1 2 16,8-2-2-16,6-1 0 16,1 0-5-16,-4 1 0 15,0-1-5-15,-4 1 0 0,-3-1-1 16,0 0 1-16,-4 4 2 16,1 0 2-16,-5-1-6 15,-2 4 0-15,-5 3-1 16,-2-4 2-16,-1 4 1 15,-11 0 1-15,4 3-2 16,0-3-2-16,1 3-10 16,-8-3-6-16,3 3-34 15,-3 0-13-15,0 0-22 16,0 0-8-16</inkml:trace>
  <inkml:trace contextRef="#ctx0" brushRef="#br2" timeOffset="112412.43">14272 12365 324 0,'0'16'123'0,"-7"-16"-95"0,14 0 0 0,-7-3-6 16,7-6 2-16,0-7 7 15,8-6-7-15,2-7-5 16,8-2-10-16,11 3-4 0,6 2-1 16,4 7-2-16,7 1-2 0,-3 5-6 15,-4 7-1-15,-3-1-35 16,3-2-12-16,0-4-60 16,10-9-25-16,1-12 24 15</inkml:trace>
  <inkml:trace contextRef="#ctx0" brushRef="#br2" timeOffset="113283">16229 10450 176 0,'-14'0'66'0,"10"-3"-52"0,-6 0 19 16,2 0 6-16,1-1-7 15,0-2 1-15,4 0-1 16,-8-1 0-16,4 4-17 16,0 0 11-16,3 0 4 0,1 0-7 15,-1 0 0-15,1 3-14 16,3-3-3-16,7-7 0 0,7-9 3 15,4-9 5-15,7-4 3 16,13-2 0-16,16-4-1 16,17 3-4-16,-1 4-2 15,-9 9-6-15,-8 6-3 16,-11 10 8-16,-6 9 6 16,-8 13 6-16,-10 18 2 15,-7 26-8-15,-8 12-4 16,-6 4-4-16,-12 0 0 15,-9 15-4-15,-5 0 0 16,4-9-1-16,8-19-2 16,3-12 1-16,3-10-1 15,11-10-3-15,7-6 0 16,7-9 2-16,7-6 2 0,4-10 0 16,0-7-1-16,0-5 1 15,3-4-1-15,8-3 0 16,3-3 2-16,3 3-1 15,4 3-1-15,-3 4-2 16,-1 5 1-16,-10 1-21 16,4 3-10-16,-8 0-17 15,-3 3-7-15,-7 0-3 16,-4 0 1-16,-4 0-10 16,-6 0-4-16,-4 0-54 15</inkml:trace>
  <inkml:trace contextRef="#ctx0" brushRef="#br2" timeOffset="113868.75">16208 11351 220 0,'-4'6'85'0,"1"-3"-66"0,3 1 14 0,-8-1 4 0,5 0-8 16,-4-3 0-16,0 3-1 15,7-3 0-15,0 0-15 16,0 0 5-16,0 0 3 0,0 0-7 15,0 0-3-15,0 0-6 16,0 0-2-16,3-3 5 16,4 0 3-16,8-4 2 15,-5-2 3-15,15-7 2 16,17-3 1-16,26-6-2 16,13 0 0-16,1-7-5 15,17 4-2-15,25-3-4 16,-7-4-1-16,11-6-3 15,21-13 1-15,-15-9 4 16,1 0 6-16,14 7-7 0,-7 5-3 16,-25 10-2-16,-15 7-1 15,-6 5 0-15,-7 7 0 16,-11 6 0-16,-11 4 0 16,-10 2 0-16,-8 4 0 15,-17 0 0-15,-3 3 0 16,-8 0-3-16,-3-1 2 15,-4 1-12-15,-4 3-7 16,-2 3-25-16,-1 4-8 16,-4-1-26-16,1 0-10 15,-4 1-65 1</inkml:trace>
  <inkml:trace contextRef="#ctx0" brushRef="#br2" timeOffset="114786.03">16690 11572 252 0,'0'-7'93'0,"-4"4"-72"0,4 3 14 16,0 0 2-16,0 0 3 16,0 0 3-16,0 0-4 15,0 0-1-15,-3 3-21 16,-1 7-6-16,-3 5-3 0,0 11-2 16,0 2 1-16,0 7 0 15,-4 2 3-15,4-2-3 16,0-7-2-16,3-2-5 15,1-7-2-15,-1-4-2 16,4-2 3-16,0-4 0 0,0 1 1 16,4-4 0-16,3-3 0 15,3-6 0-15,5-3 0 16,-1-7 0-16,0-3 0 16,4 1 0-16,3-1 0 15,4 3 0-15,7 4 0 16,7 9 0-16,7 6 2 15,3 7-3-15,1 6 0 16,-7 0 1-16,-8-1 0 16,0 1 4-16,-13-3 5 15,-1-3 6-15,-7-1 5 16,0-2 10-16,-3 2 3 16,-11 1-11-16,0 0-5 15,-14 2-10-15,-7 4-3 16,-8-3-2-16,-6-3-2 0,-8-1-2 15,1 1 1-15,-1-4-10 16,4 1-3-16,4-4-13 16,3-3-5-16,7-3-10 15,4-3-3-15,7-6-14 16,3-7-5-16,4-6-12 16,7-10-4-16,7-6-45 15</inkml:trace>
  <inkml:trace contextRef="#ctx0" brushRef="#br2" timeOffset="115235.69">16743 11531 236 0,'-4'3'90'0,"1"3"-70"0,-1 3 15 0,1-2 0 15,3 2-7-15,-4-2 0 0,4-1-2 16,0 0-1-16,0-6-14 15,0 3-2-15,0-3-2 0,0 0 8 16,4 0 4-16,3-3 2 16,3-3 2-16,5 0-4 15,-1-1 0-15,7 1-1 16,4 0-2-16,3-1-4 16,4 1-2-16,0 0-9 15,0-1 0-15,0 1-1 16,-4 0 2-16,0-4-19 15,-3-2-6-15,-3-4-28 16,-1 0-10-16,-3 0-30 0,3 1-12 16,4 2-29-1</inkml:trace>
  <inkml:trace contextRef="#ctx0" brushRef="#br2" timeOffset="115985.84">17523 11647 244 0,'-15'0'93'0,"8"0"-72"0,-3-3 11 16,3 3 1-16,0-3-3 16,-1 0 2-16,1 0-4 15,0-1 0-15,0 1-16 16,4 3 2-16,-8 0 0 0,7 3-7 15,1 4-2-15,3 2-1 16,0 1 0-16,3-1-2 16,1-3-2-16,0 1 1 0,3-4 1 15,0 0 5-15,0-3 4 16,3-3 2-16,-6 0 5 16,0-1-6-16,-1-2 1 15,1 0 1-15,-4 0 1 16,-4-1 0-16,1 1 4 15,-5 0-9-15,-2-1-1 16,-1 4-5-16,1 0-3 16,2 3-3-16,1 0 1 15,0 0 1-15,0 3 0 16,4 4-5-16,3-1 1 16,3 3 0-16,4 1 2 15,0-1 1-15,4 1 1 16,3-4 0-16,0-3 0 15,1 0 0-15,-5-3 0 0,4-3 2 16,-3-3 1-16,0-1 7 16,-8-2 4-16,1 0 1 15,-4-4 1-15,-4 4-6 16,1-1-2-16,-12 4-4 16,1 3-1-16,0 3-3 15,3 3-1-15,-3 3-17 16,4 0-8-16,3 1-17 15,7-1-6-15,7 0-5 16,-4-6-1-16,11-3-12 16,1-3-3-16,9-7-72 15</inkml:trace>
  <inkml:trace contextRef="#ctx0" brushRef="#br2" timeOffset="116541.42">17842 11153 272 0,'-7'-7'104'0,"3"4"-81"0,0-3 23 16,1 6 3-16,3 0-2 16,0 0 2-16,0 0-12 15,0 0-5-15,0 0-18 0,0 6-4 0,3 4 0 16,8 8 7-16,7 17 7 16,7 19-7-16,3 2-2 15,4 1-2-15,0-3-1 16,0 2-6-16,-4 1-4 15,-3 0-1-15,-4-1-1 16,-3-5 0-16,0-7 2 16,-4-6-6-16,-4-7 1 15,-3-6-17-15,4-6-6 16,-11-3-25-16,4-10-10 16,-4-15-42-16,3-13-17 15,4-10-25 1</inkml:trace>
  <inkml:trace contextRef="#ctx0" brushRef="#br2" timeOffset="117621.65">19231 10529 284 0,'-3'0'107'0,"3"0"-83"0,-4 3 10 0,4-3 0 16,-4 3-13-16,4-3 1 15,0 6-9-15,0 1-3 16,0 2-5-16,0-3-2 0,4 1 3 15,0-1-5-15,3 0-1 16,0 1-2-16,-4-4 0 16,4 0 13-16,-3-3 5 15,-1 0 3-15,5-3 1 16,-8 3 0-16,0-3 0 16,-8-1-7-16,1 1 0 15,4 0-4-15,-4 0 0 16,0 0-5-16,0 3-1 15,-1 0-3-15,1 3-3 16,7 0 2-16,-7 7 2 0,4-1-2 16,3 4 0-16,0-4-1 15,3 1 0-15,-3-4 2 16,7 0 0-16,-3 0 0 16,10-9 2-16,-3 3 8 15,3-9 5-15,-3 3-1 16,-4-7 0-16,0 0 0 15,-4 1 4-15,1-1 1 16,-8 1 1-16,1 2-7 16,-8 1-3-16,8-1-8 15,-12 7-1-15,5 0-1 16,-1 6 0-16,4-3 0 0,0 6 0 16,3 1-7-16,-3-1-3 15,4 0-5-15,3 1-2 16,0-1-12-16,3 0-4 15,4-3-10-15,0-3 0 16,4 0-15-16,3-3-5 16,0 0-26-16,8-6-9 15,-5-1-24 1</inkml:trace>
  <inkml:trace contextRef="#ctx0" brushRef="#br2" timeOffset="118014.48">19504 9407 264 0,'-11'-19'99'0,"11"19"-77"0,-10-25 24 15,6 22 6-15,4 0-5 16,-7 0 1-16,7-1-15 16,0 1-6-16,7 6-15 15,-7 1 10-15,14 30 7 0,-3-5-2 16,10 30 1-16,-3-11-6 16,17 65-4-16,-3-25-6 15,22 73-2-15,24 22-9 16,-11-29-2-16,-7-15 0 0,-10-23 0 15,-11-15 1-15,-7-22 0 16,-4-19-11-16,-7-13-3 16,1-12-22-16,-19-16-51 15,1-13 5 1,-1 0-102 0</inkml:trace>
  <inkml:trace contextRef="#ctx0" brushRef="#br2" timeOffset="119004.35">20816 9675 324 0,'-25'6'121'0,"25"-6"-95"0,-18 10 18 0,11-7 0 16,0 0-13-16,0 0-1 15,3 0-17-15,4 0-6 16,0-3-4-16,0 0 0 0,11 4 0 16,3-1 10-16,21-3 3 15,-3 0 4-15,11-10 0 16,-8 4-7-16,26-10-3 0,-15 4-5 16,25-7-2-1,-15 3-3-15,5-3-1 0,-12 3 1 16,-6 4 0-16,-8 2-9 15,-7 1-2-15,-3 3-12 16,-7 6-3-16,0 0-21 16,-4 9-8-16,-7-3-9 15,-7 7-2-15,0-4-74 16</inkml:trace>
  <inkml:trace contextRef="#ctx0" brushRef="#br2" timeOffset="119252.02">21057 10173 352 0,'7'-3'132'0,"-7"3"-103"0,10-10 12 0,-10 10-1 16,11-6-9-16,0 0-1 15,17-4-14-15,-3 1-5 16,24-7-7-16,-10 3-5 0,7-6-2 15,-7 4-7-15,0 2-2 16,-7 0-26-16,11 4-11 16,-11-1-23-16,14-5-9 15,-11 2-56 1</inkml:trace>
  <inkml:trace contextRef="#ctx0" brushRef="#br2" timeOffset="120308.95">22634 8273 236 0,'-25'-3'90'0,"25"3"-70"0,-21-3 19 0,17 3 5 16,-6 3-3-16,6 0 0 15,-10 0-5-15,7-3-2 16,3 0-19-16,-6 0-2 0,6-3 0 15,1 0-5-15,3-10-2 16,0 4 3-16,17-20 4 16,1 7-3-16,42-34 2 15,-14 12-3-15,29-13 2 16,-22 13-2-16,39 0 0 16,-21 9-1-16,11 10 0 15,-19 6 0-15,-6 16 2 0,-11 0 4 16,-14 47 3-16,-7-10-7 15,-25 29-3-15,0-9-4 16,-32 50 0-16,7-19-4 16,-10 9 0-16,6-18 5 15,1 6 2-15,3-16-5 16,7 0-2-16,4-12-3 16,11-7 3-16,3-6 0 15,17-13 1-15,-2-6 0 16,31-18 2-16,-11-1 1 15,15-16 1-15,-8 4-2 16,15-10 1-16,-11 3-2 0,18 0-1 16,-14 4 1-1,-1-1-1-15,-6 4-20 0,-8-1-7 16,-3 4-8-16,-7 0-4 16,-4 2-5-16,-7 1 0 15,0 0-22-15,-10 3-8 16,0 0-76-1</inkml:trace>
  <inkml:trace contextRef="#ctx0" brushRef="#br2" timeOffset="120761.49">22641 9483 288 0,'-11'3'110'0,"11"-3"-86"0,0 0 9 16,0 0 0-16,0-3-6 15,0 3 4-15,11-10-2 16,0 1 0-16,24-13-16 16,-3 3 3-16,14-13 4 0,-7 7-2 0,46-9 1 15,-18 5-4-15,36-15 1 16,-21 9-3-16,63-37 0 16,-31 15-5-16,38-21-3 15,-35 15-2-15,32-7 0 16,-36 17-2-16,22-7-1 15,-36 13-19-15,8 2-10 16,-26 11-14-16,-14 5-6 16,-10 7-2-16,-21 13 1 15,-8-1-84 1,-17 14-61-16,-4-1 79 16</inkml:trace>
  <inkml:trace contextRef="#ctx0" brushRef="#br2" timeOffset="121360.45">23556 9568 296 0,'14'-44'112'0,"-14"44"-87"0,10-48 2 16,-10 42-6-16,0 0 14 0,0 0 10 16,0 2-10-1,0 1-6-15,-3 16-16 16,-1-1-2-16,-3 11 2 0,0-5-1 0,-4 11 1 16,4-7-7-16,-3 12-2 15,3-5-2-15,0 18-2 16,-1-9-2-16,1 6 1 15,4-12-1-15,3-4 0 16,0-3 0-16,7-9 0 16,0-4 2-16,21-15 2 15,-6 0-3-15,27-9 0 16,-6-1-1-16,10-3 0 16,-14 4 2-16,32-1 0 15,-14 4 0-15,24 2 2 0,-14 1 3 16,-3 6 2-16,-11 0 3 15,-7 6 4-15,-7-3 9 16,-7 10 8-16,-7-4-7 16,-7 17-2-16,-4-4-11 15,-14 9-2-15,0-2-5 16,-25 5-1-16,-3-5-1 16,-18 2 1-16,7-3-11 15,-7 1-4-15,0-7-21 16,-11-3-6-16,11-4-15 15,-11-5-4-15,15-4-9 16,6-9-3-16,8 3-10 16,14-13-5-16,-1 1-33 15</inkml:trace>
  <inkml:trace contextRef="#ctx0" brushRef="#br2" timeOffset="121737.14">23559 9448 296 0,'-18'-9'110'0,"18"9"-86"0,-7-7 16 0,7 7 2 0,0 0-10 15,0 0-1-15,0 0-15 16,0 0-7-16,0 4-6 16,0-1 8-16,14 0 6 0,-3 0-1 15,21-6 3-15,-7 0 1 16,21-23 2-16,-7 8-6 16,21-27 1-16,-17 11-6 15,45-36-1-15,-17 17-6 16,18-26-1-16,-22 19-14 15,-3 4-6-15,-11 5-22 16,-7 13-10-16,-7 10-25 16,-11 12-11-16,-3 4-73 15</inkml:trace>
  <inkml:trace contextRef="#ctx0" brushRef="#br2" timeOffset="122446.27">22999 7265 304 0,'-14'-25'112'0,"14"25"-87"0,-32-22-2 16,25 18-9-16,-22-2-8 15,-20-6-1-15,-11 2-6 16,-4 4 1-16,0 6 0 15,-7 9 0-15,-14 16 2 0,-14 26 3 16,7 31 2-16,-1 15 3 16,1 39 4-16,-10 18-6 15,6 35 0-15,14 16 7 0,18 50 2 16,15 26 3-16,31 12 0 16,43 37-7-1,35 23 0-15,15 10-6 0,52-36-2 16,8-9 2-16,24-62 2 15,8-52 5-15,10-52 3 16,22-52 4-16,3-43 2 16,14-38-1-16,22-50-2 15,-5-45-2-15,26-25 1 16,-25-50-1-16,-3-19-2 16,-12-41-4-16,-31-44 0 15,-14-7-5-15,-15-28-2 16,-10-37-5-16,-35-20 0 15,-29-3 2-15,-36 1 1 0,-49-11-6 16,-53 1-2 0,-46 51-1-16,-61 8 2 0,-59 58 2 15,-72 24 3-15,-7 80-2 16,-17 72 0-16,14 91-4 16,20 44-1-16,16 44-19 15,27 20-7-15,54-14-36 16,31-18-16-16,15-16-119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6:35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7499 7823 208 0,'-8'0'77'0,"8"0"-60"0,-3 0 10 0,3 0 4 0,0 0-8 15,0 0-1-15,-4 0 1 16,1 0 2-16,-4 0-13 16,3 0 4-16,-3-4 4 0,7 4 2 15,-3-3 2-15,3 3 0 16,-4 0 0-16,4 0-5 16,-4 0 1-16,4 0-7 15,0-3 0-15,0 0-6 16,0 0-2-16,0 0-2 15,0-4-3-15,4 1 5 16,3 0 4-16,4-1-5 0,-1 1 0 16,-3 0-2-16,8 3-2 15,-1-1 1-15,0 1 1 16,0 3 3-16,4 0 2 16,0 0-3-16,-1 3-3 15,5 4 2-15,2-1 2 16,1 4 4-16,4 2 2 15,-5 4 1-15,1 3 2 16,0 6 4-16,-4 3 1 16,-3 4-4-16,-4-1 1 15,-3 1-3-15,-1-1 2 16,-10-2-4-16,-7-1-1 16,-3-3-4-16,-4-3-1 15,-1 0-3-15,-2-3-2 0,2-3 3 16,-6 0 0-16,7 0-4 15,-4-4-1-15,-3 1 1 16,7-1 0-16,3-5 1 16,4-1 0-16,0 0-5 15,0-3-1-15,3 1-2 16,4-4 0-16,0 0-2 16,4 3-1-16,3-3 3 15,7 0 5-15,4 0 0 16,10 0 1-16,4 0 2 15,4 3 2-15,6 3-3 16,-3 4 0-16,0 2 1 16,-3 4 0-16,-4 3 0 0,3 6 0 15,-10 3 0-15,3 1 2 16,-3-1 5-16,-4-3 4 16,-7-3 2-16,-3-3 5 15,-4 0-1-15,-3 0-1 16,-4-3-6-16,-4 0-4 15,-10-1-1-15,3 1-1 16,-6 3-2-16,-8-3-2 16,-11 0 1-16,-13-4-1 15,-15 1-3-15,4-7 0 16,-4 0-7-16,7 1-4 16,4-1 1-16,0-3 0 15,7 0-3-15,7 0-3 16,7 1-25-16,11-4-11 0,10-4-29 15,11-2-12-15,0-7-89 16</inkml:trace>
  <inkml:trace contextRef="#ctx0" brushRef="#br0" timeOffset="2747.68">19646 8197 288 0,'-4'-3'110'0,"4"3"-86"0,-3 0 16 0,3 0 2 16,0 0-8-16,0 0 3 15,0 0-6-15,0 0 1 16,0 0-18-16,0 0 7 0,0 0 3 15,0 0-1-15,0 0-2 16,0 0-7-16,0 0-4 16,0 0 1-16,7 0 3 15,0 0-4-15,11-3 0 16,-4 0-4-16,18 0-1 16,-15 0-1-16,19 0 2 15,-8-1-1-15,8 1 0 16,-8 0 1-16,0 0 1 15,-3 0-1-15,-4 3-1 16,-3 0-1-16,0 0 0 16,-4 0-2-16,0 0 1 15,-3 0-2-15,0 0-1 0,-4 0 1 16,0 0 1-16,-4 0-3 16,1 0-2-16,-1 0-18 15,1 0-7-15,-1 0-23 16,5 0-10-16,-8 0-29 15,3 0-11-15,1 0-69 16</inkml:trace>
  <inkml:trace contextRef="#ctx0" brushRef="#br0" timeOffset="3468.37">20298 7788 244 0,'4'-13'93'0,"-4"13"-72"0,0-6 16 16,0 6 2-16,0-3-4 16,0 3 2-16,0 0-1 15,0 0 0-15,0 0-19 16,0 0 12-16,0 0 5 0,0 0 1 16,0 0 2-16,0 0-14 15,-4 9-4-15,4 1-5 16,-7 15 1-16,3-3-6 0,1 16-3 15,-1-7-3-15,4 7 0 16,0-6-2-16,4-1 2 16,-1-6 0-16,8 0 1 15,-7-2-2-15,10-5-2 16,-4-2 3-16,8 0 2 16,-4-3-2-16,8-1-2 15,-5-2 2-15,5-4 2 16,-5 0-2-16,5-3 0 15,-5 1-1-15,1-4 1 16,-4 0-2-16,4-4-1 16,-4 1 1-16,0 0-1 15,-3 0-9-15,0 3-4 16,-4 0-20-16,0 0-6 0,-4 0-31 16,4-3-10-16,-3 3-22 15,3-3-9-15,0 3-30 16</inkml:trace>
  <inkml:trace contextRef="#ctx0" brushRef="#br0" timeOffset="3829.03">20631 7725 392 0,'-3'-10'148'0,"3"10"-115"0,0-3 13 0,0 3-1 16,0 0-15-16,0 0 0 16,0 0 0-16,0 0 4 15,0 10-19-15,0-4 1 0,0 29-2 16,0-7-7-16,3 35-2 15,8 25-1-15,-8 7 0 16,8 18-2-16,3-3 1 16,0-15-13-16,1-16-3 15,-1-10-16-15,-4-22-4 16,1-9-23-16,3-3-7 0,-7-7-63 16,11 0-29-16,-11-6 11 15</inkml:trace>
  <inkml:trace contextRef="#ctx0" brushRef="#br0" timeOffset="11168.74">27586 10784 252 0,'-14'-3'93'0,"14"3"-72"0,-15 0 18 0,15 0 3 0,-7 0-7 16,4 0 2-16,-4 0-6 15,7 0 1-15,-7 0-18 16,7 0 1-16,0 0 1 0,0 0-4 16,0-3 1-16,0-1-4 15,10-5 2-15,1 0-4 16,14-7 1-16,-4 3-3 16,7-3 0-16,-3 4-3 15,3-4-2-15,-3 3 1 16,7 1-1-16,-7 2 2 15,10 4 1-15,-3 0 5 16,-7 6 5-16,3 0 4 0,-6 9 4 16,-5-2 0-16,-2 21-1 15,-5-6-4-15,-6 35-2 16,-4-13-8-16,-7 16-2 16,0-13 0-16,-8 19 0 15,1-12-5-15,0 18 1 16,3-15 0-16,-3 0 0 15,7-7-3-15,0-6 2 16,4-9 1-16,3-4 0 16,0-6-3-16,7-3 0 15,0-3 4-15,10-6 1 16,-2-4 0-16,13-5-2 16,-3-1 1-16,14-6 1 0,-14 3 1 15,6-7 1-15,-2 4-5 16,-1-3 1-16,-3-1 0 15,-4 4 2-15,-3 0-12 16,0 0-6-16,-4 0-20 16,-3 0-10-16,-1 3-28 15,-3 0-11-15,-3 0-100 16</inkml:trace>
  <inkml:trace contextRef="#ctx0" brushRef="#br0" timeOffset="11709.75">27384 10504 236 0,'0'-19'90'0,"0"19"-70"0,-4-10 15 15,-3 10 0-15,3 0-7 16,1 0 0-16,-4 3-6 16,3 0-2-16,-10 16-11 15,7-6 8-15,-4 12 3 0,1-6-2 16,-1 25 2-16,-3-9-2 16,3 40-2-16,4-15-6 15,7 32-2-15,0-20-2 16,11 48 1-16,-4-26-2 15,21 23 0-15,-3-29-3 16,32 26 1-16,-11-26-2 16,11-6-1-16,-15-16-2 0,8-9 1 15,-15-10-19-15,8-16-7 16,-8-6-24-16,8-28-10 16,-4 3-71-1,14-31-56-15,-11 6 72 16</inkml:trace>
  <inkml:trace contextRef="#ctx0" brushRef="#br0" timeOffset="12130.26">28344 10292 264 0,'-3'-18'101'0,"3"18"-78"0,-4-4 13 16,4 4 2-16,4 10-2 15,-1-4 0-15,11 32-2 16,-3-7 1-16,14 26-19 16,-4-13 4-16,15 60 1 0,-8-25 0 0,4 25 2 15,-7-22-4-15,-1 41-2 16,-2-29-12-16,-5 4-2 16,-2-22-3-16,-1-1 2 15,-4-15-14-15,1-13-7 16,-7-9-30-16,-1-10-13 15,1-6-21-15,-4-12-6 16,0-4-53 0</inkml:trace>
  <inkml:trace contextRef="#ctx0" brushRef="#br0" timeOffset="12641.01">28465 9886 324 0,'-14'-3'121'0,"14"3"-95"0,-8 0 16 16,8 0 1-16,0 0-11 15,0 0-1-15,0 0-11 16,0 0-5-16,0 0-8 16,0 0-3-16,4-3 2 0,0 0 1 0,13-4 1 15,-3 1 0-15,11 3 2 16,-3 0 4-16,6 6 3 16,-7 0 0-16,4 10 1 15,-4-1 4-15,-3 13 1 16,-4-3-1-16,-3 7-2 15,-1-4-6-15,-6 6-4 16,0-5-5-16,-1 5-2 16,1-2-3-16,-1-1-3 15,-3-3 2-15,7 0 0 16,-7-3-4-16,7-6 1 16,0 0 0-16,8-10 2 15,-5 0 1-15,11-6 3 16,-3 0-21-16,11-3-9 15,-12 0-30-15,8 0-11 0,-4 0-37 16,11 6-13-16,-7 0-42 16</inkml:trace>
  <inkml:trace contextRef="#ctx0" brushRef="#br0" timeOffset="13091.1">29379 10853 304 0,'-14'3'115'0,"14"-3"-89"0,-7 0 23 0,7 0 6 16,0 0-14-16,0 0-3 0,0 0-9 15,0 0-1 1,11-6-16-16,-1 0 4 0,15-4 2 0,-4 1-13 16,15-1-2-16,-8 4-2 15,8-3 1-15,-8-1-19 16,7 1-6-16,-6 2-23 16,6 1-9-16,-6 3-31 15,-1 6-12-15,-3 0-43 16</inkml:trace>
  <inkml:trace contextRef="#ctx0" brushRef="#br0" timeOffset="13320.25">29613 11156 320 0,'0'0'121'0,"0"0"-95"0,7-3 27 0,-7 3 4 16,7-4-14-16,-3 1-2 15,10-3-21-15,-3 0-10 16,6-1-6-16,-2 1-6 0,9 0 1 16,-2-1-19-16,10 1-9 15,-4 3-21-15,18-3-8 16,-14 2-27-16,14-2-8 16,-7 0-30-1</inkml:trace>
  <inkml:trace contextRef="#ctx0" brushRef="#br0" timeOffset="13871.44">30648 10154 288 0,'0'0'110'0,"0"0"-86"0,0 0 24 0,0 0 5 16,0 0-11-16,0 0-2 16,0 6-7-16,0 4-3 15,-3 5-17-15,-1 11-3 0,1 5 0 16,-1-6-4-16,4 22 2 16,0 13 1-16,0-3 2 15,4-3 1-15,-1-1 0 16,4-6-4-16,4-6-3 15,-1-3-5-15,8-3 0 16,7-7 2-16,7-9 3 0,14-6-2 16,0-7 0-16,7-6-1 15,-3-6 1-15,-8-4-7 16,4-2-1-16,-10-1-12 16,-1 4-1-16,-6-1-13 15,-4 1-3-15,-8 2-28 16,1 1-11-16,-7 3-82 15,3 3-51 1,0 0 95-16</inkml:trace>
  <inkml:trace contextRef="#ctx0" brushRef="#br0" timeOffset="14262.18">31144 10188 272 0,'-3'-15'101'0,"3"8"-78"0,-4-5 22 0,1 9 6 15,3 0-3-15,0-1 2 16,-7 1-2-16,7 0 0 16,-4 3-26-16,4 0 3 0,-3 6 2 15,3 7-9-15,0 6 0 16,0 16-4-16,0 18 1 15,0 13-6-15,3 7-3 16,1 5-3-16,3 26-3 16,3 4 1-16,5-8-1 0,-1-8-3 15,0-4 2-15,4 3-4 16,3-2-1-16,0-14-6 16,1-6-3-16,2-15-7 15,-6-13-1-15,0-6-10 16,-1-7-4-16,-2-9-16 15,-5-3-6-15,1-7-23 16,0-3-11-16,-4-6-41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6:56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14591 4751 160 0,'0'-13'63'0,"-3"10"-49"0,3 0 16 0,0 0 3 15,0 0-3-15,0-1 0 16,0 4 0-16,0-9 1 16,0 3-16-16,0-1 9 0,0 1 3 15,0 0-1-15,0 3-1 16,0 0 0-16,0-1-1 15,0 4-5-15,0 0-1 16,0 0-6-16,0 0-2 16,0 4 0-16,3 11 4 0,-3 10-4 15,0 10 0-15,0 9-6 16,-3 13-1-16,-1 15 1 16,4-5 0-16,0-8 0 15,0-5 2-15,4-7-3 16,3-3 0-16,0-3 1 15,7-9 0-15,-7-4-5 16,7-9 1-16,4 0 2 16,3-3 1-16,1-7 7 15,2-6 4-15,1-6-3 16,-4 0 1-16,4-3-5 16,4-1-2-16,3 4-2 15,-8-6 0-15,5 3-2 16,-4-1-1-16,-8 4 3 0,1 0 0 15,0 0-8-15,-11 0-2 16,0 3-14-16,0 0-4 16,0 0-20-16,0 0-7 15,0 0-10-15,4 0-1 16,-8-4-70 0,8-2-59-16,-7-3 75 15</inkml:trace>
  <inkml:trace contextRef="#ctx0" brushRef="#br0" timeOffset="464.75">15073 4700 288 0,'-3'-12'110'0,"-1"6"-86"0,1 2 13 15,-1-2 0-15,4 6-5 16,0 0 1-16,0 0-7 16,0 0-2-16,0 0-13 15,0 6 2-15,-3 10 1 0,3 3-1 16,0 9 2-16,3 16-4 15,4 29 1-15,4 15-3 0,7 4 2 16,-1 21-4-16,5 16-2 16,-5-12-2-16,1-10-3 15,-4-16 1-15,0-3-1 16,1-6 0-16,-5-12 2 16,1-14-1-16,-4-12 2 15,-4-6-2-15,5-13 2 16,-8-3-2-16,3-6 2 15,1-3-2-15,-4-13 2 16,0-10-22-16,0 1-9 16,0-7-35-16,0-3-12 15,3-3-102 1</inkml:trace>
  <inkml:trace contextRef="#ctx0" brushRef="#br0" timeOffset="1005.09">15424 4222 280 0,'-7'9'107'0,"4"-6"-83"0,-4 10 13 0,3-10 1 15,-3 6-9-15,0 7-2 16,0 3 0-16,-4 9 0 16,4 20-14-16,0 18 5 0,3 16 5 15,1 12 3-15,3 42 4 16,7-4-7-16,7 35-2 0,7 3-10 16,8-16-2-16,6 1-7 15,4-10-2-15,7-22 0 16,-7-23 0-16,0-14 0 15,-7-17 2-15,0-22-1 16,-4-6-1-16,-3-13 1 16,-4-6-1-16,1-6-5 15,-12-3-1-15,1-7-22 16,0-6-6-16,-1-6-49 16,4-7-19-16,4-9-68 15</inkml:trace>
  <inkml:trace contextRef="#ctx0" brushRef="#br0" timeOffset="2086.11">15857 4893 280 0,'-11'-4'104'0,"8"4"-81"16,-1 0 14-16,0 0-1 0,4 0-6 15,0 0 0-15,0 0-6 16,0 0-3-16,0 0-11 16,0 0-2-16,0-6 2 0,4-3 5 15,3-4 5-15,7-3-4 16,11-3-1-16,3-6-5 16,11 0-1-16,4 0-3 15,-1 0-1-15,-3 6 1 16,-3 6 1-16,-8 7 3 15,1 9 4-15,-5 6 7 16,-2 7 5-16,-5 9-3 0,-6 10-2 16,0 19-9-16,-11 18-3 15,0 4-5-15,0-4-3 16,0-3 0-16,-7 1 1 16,3 2-3-16,0-2 0 15,4-4-1-15,0-6 0 16,0-4 2-16,4-12 0 15,0-6 0-15,3-6 2 16,-4-7-3-16,8-3 0 16,3-6 1-16,11-7 2 15,0-3 3-15,14-2 2 16,3-4-1-16,1-7-1 16,-4 1-6-16,-4 0 1 15,1-4 0-15,-5 1 0 0,-9-1-7 16,-1 4 0-16,-3-3-21 15,-4-1-9-15,-3 1-23 16,-1-4-10-16,1-3-24 16,-1 1-9-16,5-4-54 15</inkml:trace>
  <inkml:trace contextRef="#ctx0" brushRef="#br0" timeOffset="2461.56">16427 4370 320 0,'-3'0'121'0,"3"0"-95"0,14 0 14 0,-3 0-3 15,10 9-3-15,11 4 2 16,10 28-6-16,-3 19-2 16,7 12-15-16,4 13-1 0,7 38 1 15,3-3-1-15,-7 2 3 16,-3 23-2-16,-8-3 2 16,-6-25-6-16,-8-10-1 15,-7 3-4-15,1-15-1 16,-12-10-3-16,4-19-3 0,-10-13-12 15,3-12-5-15,-3-12-20 16,-4-14-8-16,0-15-31 16,-4-15-15-16,4-10-65 15</inkml:trace>
  <inkml:trace contextRef="#ctx0" brushRef="#br0" timeOffset="3017.71">16711 3897 288 0,'-7'-9'110'0,"7"9"-86"0,-7 0 27 0,7 0 5 15,0 0-15-15,0 0-3 16,0 0-11-16,0 0-3 16,0 0-13-16,0 0-7 0,0 0 0 15,7 0 8-15,-4-7 7 0,8 4-4 16,3 3 0-16,4-6-9 15,7 3-2-15,3 3 0 16,4 0 0-16,0 3 9 16,0 3 6-16,-4 7-1 15,-3 9 1-15,-7 9-1 16,-4 17-2-16,-4 5-6 16,-10 1-2-16,0-7-2 15,0 0-1-15,0-3-6 16,0-3 1-16,0-3-2 15,8-3 0-15,2-4 0 16,4-6 0-16,1-6 4 16,2-3 1-16,5-6-1 15,-1-10-2-15,4-4-4 16,-8 1 0-16,5-3-20 0,-1 0-9 16,0 6-38-16,4 0-15 15,7 0-120 1</inkml:trace>
  <inkml:trace contextRef="#ctx0" brushRef="#br0" timeOffset="3602.32">18150 4537 264 0,'-7'-32'101'0,"7"20"-78"0,-4-4 17 0,1 9 5 16,3 4-6-16,0 3-1 15,0-9-13-15,0 9-5 16,3 12 6-16,4 20 5 16,4 6-7-16,-4 12-2 15,7 4-11-15,1 9-2 16,2 22-5-16,5 6-1 16,2-3-3-16,1-3-1 15,0-15 1-15,0-1 2 16,-4-6-1-16,-3-13-1 0,-4-9-8 15,-3-9-5-15,-1-10-15 16,-3-9-5-16,-3-10-16 16,-4-6-4-16,-4-4-67 15,4 1-73 1,-7-3 60-16</inkml:trace>
  <inkml:trace contextRef="#ctx0" brushRef="#br0" timeOffset="3857">17934 4968 304 0,'-7'3'115'0,"7"-3"-89"0,3-3 21 0,1 3 3 16,6-9-10-16,8-4 0 15,7 1-8-15,7-4 0 16,0-3-18-16,3 0-4 0,8 0-2 15,10 3-4-15,11 7-3 16,7-4-9-16,-8 7-3 16,-2 0-32-16,-1 3-14 15,-3-1-21-15,6 1-9 16,12-6-57 0</inkml:trace>
  <inkml:trace contextRef="#ctx0" brushRef="#br0" timeOffset="4622.76">18813 4212 324 0,'-14'-16'121'0,"10"16"-95"0,1-6 14 0,3 6-3 16,0-3-9-16,0-7-2 15,3 1-1-15,8-13-1 16,6 0-13-16,12-10 0 0,10 1 2 15,7 6-1-15,-7-1 1 16,0 1-1-16,0 10 2 16,0 2 2-16,3 7-1 15,-6 6 4-15,-4 9 2 16,-7 13 2-16,-8 16 1 16,-10 9-7-16,-7 4 0 15,-7-1-10-15,-7-3-4 16,-4 4 0-16,4-1 0 0,4-3-1 15,-5 4-2 1,5-13-2-16,3 3 1 0,0-7 1 16,7 1 0-16,0-4-5 15,7 1-1-15,3-7 0 16,12 3 4-16,9-9-1 16,16 6-1-16,-1 1 3 15,14-1 2-15,-7 3 0 16,-7 7-1-16,4 9-2 15,-15-6 1-15,-3-7 1 16,0 17 0-16,11 5 6 16,-19-2 6-16,-2-7-2 15,-12-7 2-15,-6 4-1 16,-11-12 3-16,-7 2-5 0,-4 1-1 16,-3-1-2-16,-8 4-1 15,-10-7-3-15,-18 1 1 16,-10-7-4-16,0-7-2 15,3-5-12-15,11-7-5 16,7-6-3-16,7 0 2 16,10-4-27-16,8-5-8 15,11-7-22-15,2 0-6 16,8-12-43-16,15-4-19 16,9-9 12-1</inkml:trace>
  <inkml:trace contextRef="#ctx0" brushRef="#br0" timeOffset="5179.3">20156 4433 304 0,'-14'3'112'0,"14"-3"-87"0,-11 6 18 0,11-6 2 16,0 0-9-16,0 0-1 15,-3 3-13-15,3-3-4 16,0 0-10-16,0 0 8 0,11 0 6 15,3 0 0-15,18-3 1 16,10-3-10-16,8 3-3 16,3-7-6-16,-3 4-1 0,-1 3-1 15,-6-7-2-15,3 4 3 16,-14 3 0-16,-4 0-4 16,0 0-1-16,-3 3-19 15,0 0-7-15,-7 0-27 16,3 0-12-16,-10 3-45 15,3 6-18-15,-11-3-2 16</inkml:trace>
  <inkml:trace contextRef="#ctx0" brushRef="#br0" timeOffset="5451.32">20209 5012 340 0,'8'0'129'0,"-8"0"-100"0,21 0 11 0,-21 0-2 15,14 0-8-15,14-9 2 16,8-1-9-16,6 1-4 16,-3-4-11-16,0 1-3 0,0-1-1 15,4 1-2-15,-8 2-2 16,-6 4-4-16,20 3 0 15,-10-7-31-15,18 4-14 16,-11 3-28-16,7-4-10 16,-7 7-57-1</inkml:trace>
  <inkml:trace contextRef="#ctx0" brushRef="#br0" timeOffset="6562.2">21624 4001 236 0,'3'-44'88'0,"-3"44"-69"0,4-22 11 15,-4 19-2-15,0-4 3 16,0 4 4-16,0 3-6 16,0-6-3-16,0 3-14 15,0 3 3-15,0 9 3 0,0 1-2 16,3 31 3-16,-3-4-4 16,4 14 1-16,3-10-3 15,-3 16 0-15,3-20-5 16,10 17 0-16,-10-10-7 15,15 6-1-15,-5-5 2 0,15-1 3 16,-10-10 4-16,13-5 5 16,-7-7-2-16,8-10 3 15,-4-2-6-15,17-13-3 16,-6 3-3-16,17-13 0 16,-10 7-2-16,-1-1-1 15,-10 1-19-15,-3 3-8 16,-4 3-17-16,-7 0-7 15,-4 0-13-15,-3 0-3 16,-4 0-82 0</inkml:trace>
  <inkml:trace contextRef="#ctx0" brushRef="#br0" timeOffset="6949.12">22233 3850 340 0,'-3'-3'126'0,"3"3"-98"0,0 0 6 15,0 0-6-15,0 3-5 0,0 0 1 16,0 13 0-1,0 3 0-15,3 28-13 16,1-6 7-16,3 28 2 0,4-15-6 0,-1 59-1 16,4-25-5-16,4 26 0 15,-4-17-5-15,11 39 0 16,-7-32-1-16,3 0-2 16,-3-22-2-16,3-7 1 15,-3-15-8-15,0-6-4 16,-4-10-15-16,3-13-8 15,-2 1-18-15,6-13-6 16,-10-3-54-16,6-13-22 16,-3 0 19-1</inkml:trace>
  <inkml:trace contextRef="#ctx0" brushRef="#br0" timeOffset="7327.34">22836 3626 304 0,'-11'-9'115'0,"11"9"-89"0,-17 15 8 16,13-11-4-16,-7 18-3 0,1-10 3 15,-4 20-3-15,-1-1-2 16,1 35-13 0,4-18 10-16,3 43 5 0,-1-19-8 0,16 64-1 15,-1-32-8 1,10 35-2-16,1-35-4 0,14 40-3 16,-7-30 0-16,7 2-1 15,-8-24-9-15,12 5-2 16,-8-24-12-16,15 3-3 15,-8-13-8-15,11-16-2 16,-7-9-20-16,7-26-7 16,-14-2-85-1</inkml:trace>
  <inkml:trace contextRef="#ctx0" brushRef="#br0" timeOffset="7762.23">23102 3976 280 0,'7'-29'104'0,"-7"29"-81"0,3-6 18 16,-3 6 2-16,0 0-6 0,0 0 3 15,4 6-2-15,0 4 0 16,3 18-20-16,0-3 3 0,0 23 0 16,3-7-7-16,-6 6-1 15,3-6-5-15,0 19 0 16,4-16-7-16,-4 16-1 16,3-13-2-16,8 0 0 15,-4-3 4-15,8-9 1 16,-5-3-4-16,8-20 1 15,-4 1 0-15,4-13 2 16,0 0-1-16,0-13-1 16,3 1 1-16,1-4-1 15,-5 3-16-15,5-3-6 16,-8 7-27-16,0-4-9 16,-3 4-22-16,0 3-8 15,-4-1-56 1</inkml:trace>
  <inkml:trace contextRef="#ctx0" brushRef="#br0" timeOffset="8093.61">23527 4001 300 0,'-3'-6'112'0,"3"6"-87"0,-4 0 15 15,4 0 1-15,0 6-6 0,0-3 4 16,0 19-6-16,0-3 0 16,4 16-19-1,-1-4 5-15,4 17 4 0,0-11-3 0,11 42-2 16,-4-16-10-16,18 22-3 16,-7-15-3-16,10 8-2 15,-6-15-2-15,3 16 1 16,-8-19-17-16,5 6-5 15,-8-12-16-15,0-4-5 16,-3-9-12-16,-4-6-4 16,0-7-30-16,-3-19-12 15,3 1-17 1</inkml:trace>
  <inkml:trace contextRef="#ctx0" brushRef="#br0" timeOffset="8439.86">23740 3547 296 0,'3'-3'110'0,"-3"3"-86"0,29 25 18 15,-26-15 3-15,15 12 0 16,-4 0 5-16,18 16-5 15,-14-4-3-15,28 45-23 16,-11-19-3-16,36 38 1 0,-18-20-3 16,8 30 0-16,-15-23-8 0,0 25-4 15,-11-22-1-15,-6 13 1 16,-5-29-1-16,-6 17 2 16,-4-17-11-16,-3 4-4 15,-4-13-16-15,-3-3-8 16,-1-13-11-16,-3-6-6 15,0-7-22-15,7-5-10 16,-7-7-60 0</inkml:trace>
  <inkml:trace contextRef="#ctx0" brushRef="#br0" timeOffset="8915.94">24899 3749 336 0,'0'-25'126'0,"0"25"-98"0,0-3 10 0,0 3-3 15,0 0-9-15,0 0 2 16,0 12-3-16,0 1 0 15,7 12-14-15,-3-3 4 0,10 41 3 16,-4-6-8-16,15 22-1 16,-4-16-5-16,15 31-3 15,-11-15 0-15,10 19 1 16,-3-20-6-16,-4-2-1 16,-3-16-18-16,0-7-5 15,-4-9-17-15,-3-3-6 16,0-12-15-16,-8-7-6 15,5-3-69-15</inkml:trace>
  <inkml:trace contextRef="#ctx0" brushRef="#br0" timeOffset="9201.65">24775 4335 324 0,'-11'-6'121'0,"11"6"-95"0,4-3 7 0,-4 3-3 16,3-4-2-16,1 1 6 15,10-9-8 1,0 5-3-16,11-15-13 16,-4 10-4-16,25-17-2 0,-10 14-2 0,28-11 1 15,17 1-2-15,-10 6-1 16,-4 4-15-16,11 2-5 15,-3 0-17-15,-15 4-6 16,-10-1-10-16,10-2-5 16,-10-1-78-1</inkml:trace>
  <inkml:trace contextRef="#ctx0" brushRef="#br0" timeOffset="9877.54">25565 3588 344 0,'-14'-9'129'0,"11"3"-100"0,3 2 7 16,0 4-5-16,0-3-11 16,3-6-1-16,8-4 0 15,10-6 2-15,7-3-11 16,4-3 5-16,7 3 3 0,0-3-6 16,4 6 1-16,6-3-4 0,12 9 2 15,-8 4-2-15,4 9 0 16,-8 3 6-16,-10 6 2 15,-10 13 0-15,-12 7 2 16,-10 15-6-16,-14 6 0 16,-7 4-8-16,-4-1-3 15,-6-8-1-15,2-1-1 16,1-7 0-16,3-2 2 16,4-3-3-16,7-7 0 15,0 3-1-15,14-6 0 16,0 0 0-16,14 0 0 15,11 4 0-15,0-4 0 16,-7-10 2-16,17 13 0 0,-13 1 0 16,20 2 0-16,-17-3 0 15,18 7 0-15,-11-4 0 16,4 0 2-16,6 10 3 16,-20-3 4-16,-5-4 2 15,-13 4 1-15,-11 0-2 16,-11-1 1-16,-13 7-6 15,2-3-3-15,5-10-1 16,-22 10-1-16,7-6-7 16,-39 2 0-16,10-5-19 15,-9-4-6-15,13-3-14 16,0 0-4-16,4-3-24 16,3-3-10-16,11-4-98 15</inkml:trace>
  <inkml:trace contextRef="#ctx0" brushRef="#br0" timeOffset="10749.98">20723 7051 236 0,'-3'6'88'0,"3"-6"-69"0,-7 3 22 16,7-3 3-16,0 0-9 15,0 0-3-15,0 0-7 16,0 0-4-16,0 0-11 16,0 0 9-16,7 0 7 0,0 0-3 15,14-6 1-15,-3-1-2 16,21-2-2-16,-7 0-2 0,10-7 1 16,-13 3-10-16,24-3-5 15,-4 4 1 1,15-4 4-16,-11 4-7 15,8 2-1-15,-12 4 1 0,-3 3 1 16,-10-1-10-16,-1 4-5 16,-13 0-21-16,-1 0-6 15,-3 0-13-15,-4 7-5 16,3-1-75 0,-2 7-69-16,-8-4 70 15</inkml:trace>
  <inkml:trace contextRef="#ctx0" brushRef="#br0" timeOffset="11035.28">20862 7630 296 0,'-7'10'112'0,"7"-10"-87"0,24 3 18 0,-24-3 0 0,11 0-3 15,0 0 0-15,10-3-6 16,-3 0-4-16,10-7-16 16,-3 1-2-16,24-10 1 0,-10 3-7 15,25-6-1-15,-11 3-3 16,8 0 1-16,-12 3-24 0,15-2-8 16,-14-1-21-1,24 6-9-15,-14 4-81 16,15 5-64-16,-15 1 77 15</inkml:trace>
  <inkml:trace contextRef="#ctx0" brushRef="#br0" timeOffset="11649.9">22481 6427 244 0,'0'-35'90'0,"0"35"-70"0,-3-25 26 0,3 22 5 16,0-3-6-16,0-1 0 15,-4 1-8-15,4 3-2 16,0 0-20-16,0 0-5 0,0 18 1 16,0-2 4-16,4 40 5 15,-1-8 1-15,8 40-1 16,-7-19-8-16,17 57-3 15,-14-32-5-15,14 41-3 16,-3-28 0-16,10 13 1 16,-6-26-3-16,-1-3 0 15,-3-18-12-15,-1-4-5 0,-2-16-17 16,-5-9-7-16,4-6-16 16,-3-13-4-16,0-3-70 15,6-19-60 1,-2 0 75-16</inkml:trace>
  <inkml:trace contextRef="#ctx0" brushRef="#br0" timeOffset="12355.25">23502 6644 204 0,'4'-19'77'0,"-4"19"-60"0,0-22 19 0,0 19 7 16,0-9-7-16,0 2 2 16,-4-12-5-16,1 3 0 15,-1-9-18-15,4 6 4 0,-7-3 2 16,4 2 0-16,-4-2-1 15,-1 6-2-15,-2-3-1 16,3 3-5-16,-4 4 0 16,-3-1-3-16,-7 6 0 15,3 1-3-15,-14 9 1 0,4-6-2 16,-15 18 2-16,8-2-2 16,-8 34 2-16,8-6-4 15,-4 31 0-15,7-19 1 16,-4 45 0-16,8-19 2 15,0 37 1-15,6-34-3 16,8 34-1-16,7-25 1 16,7 16 2-16,4-19-5 15,17-6-1-15,-3-16 2 16,35 0 1-16,-11-16-1 16,19-9 1-16,-12-6 0 15,22-13 1-15,-14-4 0 16,24-12 0-16,-17 1 2 0,4-20 1 15,-12 3 1 1,-6-21 2-16,-4 5-3 0,-18-9 1 16,1 7 1-16,-8-7 5 15,-10 10-6-15,-22-1 0 16,0 7-6-16,-24 3-2 16,3 4 0-16,-11 15 0 15,8 0-5-15,-1 31 1 16,5-6-9-16,-1 20-2 15,7-11-12-15,7 4-3 16,0-10-13-16,11-6-5 16,0-3-3-16,14-9-1 15,0-1-33-15,18-15-13 0,0 3-41 16</inkml:trace>
  <inkml:trace contextRef="#ctx0" brushRef="#br0" timeOffset="12789.43">24580 6288 356 0,'-11'-6'132'0,"11"6"-103"0,-7-3 18 0,7 3 4 16,0 0-16-16,0 0 0 15,0 0-16-15,0 0-4 16,0 9-9-16,0-2-4 0,11 27 1 15,-4-5 7-15,14 34 3 16,-3-13-6-16,14 26-4 16,-7-13-2-16,10 37 1 15,-14-18-3-15,11 7-2 0,-14-17-9 16,0 7-5 0,-1-16-5-16,-10 0 1 0,4-10-17 15,-4-9-5-15,-3-6-24 16,-4-19-8-16,0-3-72 15</inkml:trace>
  <inkml:trace contextRef="#ctx0" brushRef="#br0" timeOffset="13060.2">24396 7010 296 0,'-18'3'110'0,"18"-3"-86"0,3 0 16 0,-3 0 0 16,4-3 0-16,-1 0 3 15,12-13-6-15,2 3-2 16,26-9-20-16,-8 3-7 0,29 0-1 16,-14 4-4-16,14-1-2 15,-15 3-11-15,36 1-4 16,-17 2-24-16,17 1-8 15,-18 2-16-15,15-2-4 16,-19 3-79 0</inkml:trace>
  <inkml:trace contextRef="#ctx0" brushRef="#br0" timeOffset="13765.28">25385 6282 332 0,'-4'-6'126'0,"4"6"-98"0,0-10 12 0,0 10 0 16,0-6-4-16,0 6 0 16,7-16-6-16,4 7-4 15,6-17-14-15,1 4 3 0,25-15 3 16,-8 5-4-16,18-3 0 16,-7 7-8-16,-3 0-2 15,14-4 0-15,-4 13 2 16,-11 4 3-16,-6 15 2 15,-11 19 8-15,-15 6 2 16,1-3-4-16,-11 16-2 16,0-10-9-16,-11 16-4 15,8-12 1-15,-15 15 0 16,4-9-4-16,0 12 1 16,-1-15-2-16,5 6 0 0,3-7 0 15,7 1-2-15,0-7-2 16,3 1 1-16,4-7 1 15,11 3-1-15,-4-6 1 16,25 3 3-16,-7-3 0 16,28 6 1-16,-10-12 0 15,7 5 0-15,-11-2 0 16,-4 3 2-16,-6 0-1 16,-4 0 2-16,-8-3 4 15,-6 9 6-15,-4-3-3 16,-10 9 0-16,-1-2-4 15,-17 15 1-15,4-6-4 16,-36 6 0-16,14-10-3 16,-32 7-1-16,21-9-6 0,-28 3-3 15,18-7-12-15,-25-6-4 16,14-3-19-16,1-3-9 16,10-4-26-16,10-2-10 15,8-1-95 1</inkml:trace>
  <inkml:trace contextRef="#ctx0" brushRef="#br0" timeOffset="14546.14">21620 9782 300 0,'0'-3'112'0,"0"3"-87"0,0 0 9 16,0 0-1-16,4 0-6 15,-1 0 2-15,15-3-5 16,-7 0-3-16,21-1-11 0,-8 1 2 0,19 0 2 16,-8 0-3-16,8-3-1 15,-8-1-6-15,18-8-1 16,-10 5-1-16,21 1-2 16,-15-1-13-16,8 4-6 15,-11 0-28-15,0 6-12 16,-14 0-71-1,0 6-63-15,-7 0 70 16</inkml:trace>
  <inkml:trace contextRef="#ctx0" brushRef="#br0" timeOffset="14831.12">21780 10441 288 0,'0'3'107'0,"0"-3"-83"0,14 0 15 16,-14 0 3-16,10-3-8 15,-2 3 3-15,9-7-1 16,1 1-1-16,7-7-18 16,-4 4-1-16,11-10 0 0,-7 3-6 15,24-6-1-15,-6 3-7 16,17 0-2-16,-7 4-7 15,8-4-3-15,-12 3-32 16,8 0-15-16,-11 4-28 16,25-4-9-16,-14 3-45 15</inkml:trace>
  <inkml:trace contextRef="#ctx0" brushRef="#br0" timeOffset="15327.68">23364 9250 264 0,'-18'-29'99'0,"18"29"-77"0,-10-9 18 15,6 9 4-15,1 0-12 16,3 0-1-16,0 0-7 15,0 0-3-15,3 9-11 16,1-2 7-16,3 34 5 0,0-7 0 16,7 36 1-16,-3-14-6 15,6 67 0-15,-2-25-8 0,9 59-3 16,-6-37-3-16,11 22-3 16,-8-32 1-16,11 16-1 15,-7-28-7-15,3 9-3 16,-7-25-10-16,0-13-5 15,-3-12-19-15,0-19-10 16,-4-7-20-16,0-31-6 16,4 0-54-1</inkml:trace>
  <inkml:trace contextRef="#ctx0" brushRef="#br0" timeOffset="16091.68">24342 9476 252 0,'7'-34'93'0,"-7"34"-72"0,0-29 11 16,0 26 3-16,0-6-1 15,0 3 1-15,0-4 1 16,0 1 0-16,-3-4-19 16,-1 4 3-16,-3-4 3 0,4 0 1 15,-8-2 1-15,4 2-10 0,-7-3-2 16,3 4-1-16,-10-4 0 16,3 3-4-16,-10 1 0 15,3 2-1-15,-7 1 3 16,4 3-3-16,-4 6-2 15,7 0-2-15,-3 6-3 16,-1 0 1-16,-3 13-1 16,4-3 0-16,-4 25 2 15,7-10-3-15,4 17 0 16,3-8-1-16,8 11 0 16,3-10 4-16,10 16 1 15,1-10 3-15,10 10 3 16,-3-10-4-16,13-3-3 15,-2-9 1-15,31-13 2 0,-11-7 0 16,15-18 2-16,-7 0-2 16,-4-16 2-16,-7 7 0 15,-4-14 3-15,-3 4-3 16,-4-12-2-16,-6 8 2 16,-5-5 0-16,1 3-1 15,-11-1 1-15,4 7-2 16,0 3 2-16,-8 3-2 15,4 7 0-15,-3 3-6 16,6 18 1-16,-6-2 0 16,3 28 2-16,-3-7-1 15,6 57-1-15,-3-12 1 0,7 53 1 16,-3-28-1 0,7 19-1-16,-4-26 1 0,11 16-1 15,-7-25-3-15,10 23 2 16,-7-27-6-16,11-5-3 15,-14-16-8-15,3-10-3 16,-3-9-20-16,-4-6-7 16,-3-7-27-16,-4-6-12 15,0-3-104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7:28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8254 10570 204 0,'-4'3'77'0,"0"0"-60"0,-3 0 10 16,7-3 4-16,0 3-8 15,-7 4-1-15,4-4-4 0,-1 3 1 16,4-6-10-16,-3 6 8 0,3-6 3 16,-4 3 3-16,4-3 1 15,0 0-7-15,0 0 0 16,0 0-4-16,0 0 0 16,4-3 1-16,3-3 4 15,3-7-4-15,5-15 2 16,9-22-7-16,8-20-1 15,11 1 0-15,-8-13 0 16,8-19-2-16,-11-6-1 16,0 6-1-16,-1 10 0 15,1 6-2-15,0 3-2 16,-7 13 1-16,-7 9-1 16,3 9-3-16,-3 11 2 0,0 2 1 15,-1 3 0-15,1 4 0 16,3 5 2-16,-7 1-10 15,1 3-4-15,-1 6-27 16,-4 1-10-16,-2 2-35 16,2 4-13-16,-6 2-44 15</inkml:trace>
  <inkml:trace contextRef="#ctx0" brushRef="#br0" timeOffset="421.91">8300 9187 312 0,'-7'0'118'0,"7"0"-92"0,0 3 6 0,0-3-4 16,7 0 1-16,3-3 5 16,8-4-5-16,-4 4-1 15,22-9-15-15,-8-7 1 0,4-7 0 16,3-5-3-16,8-10-1 16,6-6-4-16,12-4-1 0,3 7-3 15,3 6-2-15,-10 10 1 16,-8 9-1-16,-3 13 2 15,-7 15 3-15,0 23 2 16,-14 18 1-16,-4 4-7 16,-3 3 0-16,-4-1 1 15,-10 7 1-15,-1 3-19 16,1-3-9-16,-1-9-34 16,1-10-12-16,3-6-104 15</inkml:trace>
  <inkml:trace contextRef="#ctx0" brushRef="#br0" timeOffset="1261.9">7059 11968 244 0,'0'-9'90'0,"0"9"-70"0,-4-3 19 0,4 3 5 16,-3 0-1-16,-4 0 4 15,0 0-9-15,0 0-3 16,-7 3-19-16,-1 3 3 0,-2 1 2 16,-12 2-3-16,1 10 2 15,0 0-7-15,-1 9 0 16,4 13-8-16,4 22-3 0,3 13-1 15,11-1-1-15,4 1 0 16,6 6 0-16,15 0 0 16,3-7 0-16,11-8 0 15,4-14 0-15,-1-12 2 16,4-16 3-16,-11-12 7 16,4-13 2-16,4-19-3 15,3-12-1-15,7-10-4 16,0 3-1-16,0 0-6 15,-3 3-1-15,-4 4-17 16,-8 2-7-16,1 7-27 16,-14 3-9-16,0 4-13 0,-1 2-6 15,-6 4-71 1</inkml:trace>
  <inkml:trace contextRef="#ctx0" brushRef="#br0" timeOffset="1787.36">7559 12000 248 0,'0'-9'93'0,"0"5"-72"0,-7 4 9 0,7 0 2 0,-7 0-5 15,0 0 2-15,-1 4-3 16,1 2 1-16,0 0-15 16,0 4 2-16,4 2 0 0,-4 4-5 15,7 6-1-15,7 6 0 16,-7 13 2-16,7 10-3 16,3-1-2-16,5 1 0 15,-1-7 1-15,0-3-3 16,0-10 0-16,4-3-1 15,3-9 1-15,4-6 2 16,0-7 4-16,3-9 2 16,0-10 1-16,1-12 0 15,-4-13 0-15,-8-9 0 0,-13-3 2 16,-8-4 2-16,-6 4-1 16,-5-7-1-16,-9-3-1 15,-1 4-7-15,0 2-2 16,0 13-2-16,-3 6 1 15,-4 10-4-15,0 13 0 16,4 5-6-16,3 7-3 16,7 3-23-16,8 7-9 15,10 2-13-15,7 1-6 16,7-3-7-16,4-1-2 16,3 4-72-1</inkml:trace>
  <inkml:trace contextRef="#ctx0" brushRef="#br0" timeOffset="2162.17">8066 12098 296 0,'0'-4'112'0,"-4"8"-87"0,4-4 31 16,0 0 6-16,-10 0-12 16,2 3-5-16,-2 0-12 15,-1-3-6-15,-3 0-15 16,0 0-3-16,0 0-2 0,-4-3-3 15,-3-4-1-15,-1-2-3 16,5-4-3-16,-5-5 2 16,8-8 2-16,7-11 0 15,-4-4-1-15,15-4 1 16,7 1 1-16,3 7-1 0,11 5-1 16,-4 10 7-16,11 9 3 15,-7 10-3-15,3 13-2 16,7 15-2-16,8 10 0 15,0 2-2-15,3 1 2 16,-4-3-15-16,-3-4-5 16,-3 1-13-16,-5-10-6 15,-9-6-17-15,-1-4-4 16,-7-5-13-16,-3-7-4 16,-1-7-64-1</inkml:trace>
  <inkml:trace contextRef="#ctx0" brushRef="#br0" timeOffset="2508.79">7970 11067 384 0,'-7'-3'145'0,"7"3"-112"0,0 0 5 15,0 0-2-15,0 0-22 0,3 7-5 16,8 2-3-16,3 7-2 16,4 9-2-16,7 10-2 0,-4 18 1 15,15 13-4-15,13-3 2 16,8 0-8-16,3 0-2 15,-7 0-5-15,-3 0-3 16,-8-6-3-16,-6-6 1 16,-8-7-19-16,-6-10-7 15,-1-2-98 1</inkml:trace>
  <inkml:trace contextRef="#ctx0" brushRef="#br0" timeOffset="2735.16">8133 11745 312 0,'-3'-7'115'0,"6"1"-89"0,4-6 12 16,0 5 1-16,7-5-10 16,11-4 0-16,11-3-7 15,6-3-2-15,4-3-11 16,0 3-5-16,-7 0-3 0,-3 3-1 15,-1 0 2-15,-3 6-32 16,0 7-12-16,0 3-43 16,3 3-18-16</inkml:trace>
  <inkml:trace contextRef="#ctx0" brushRef="#br0" timeOffset="2929.64">8753 11486 296 0,'-7'-3'112'0,"7"6"-87"0,0-3 26 0,0 0 8 16,0 0-21-16,0 0-6 16,4 7-17-16,6 2-5 15,8 1-6-15,0-1-7 0,3 4-1 16,4-1-25-16,0 1-8 16,-4 3-23-16,-3-1-10 15,3 1-68 1</inkml:trace>
  <inkml:trace contextRef="#ctx0" brushRef="#br0" timeOffset="3109.21">8576 11153 324 0,'-18'-23'123'0,"11"17"-95"0,4 6 5 15,3 0-5-15,0 0-27 16,0 0-9-16,3 0-19 15,1 0-9-15,3 0 20 16,7 3-39-16,7 4-12 0,11 5-40 16</inkml:trace>
  <inkml:trace contextRef="#ctx0" brushRef="#br0" timeOffset="3455.29">9207 11474 304 0,'7'3'112'0,"-7"0"-87"0,-3-3 37 0,3 0 11 16,-7 3-13-16,-1 0 0 15,-2-3-14-15,-4 0-7 16,-1-3-21-16,-2-3-7 0,-1-7-3 16,0-6-7-16,4-6 0 15,0-3-1-15,3-4 0 16,4 4-5-16,4 0 1 15,3 3 2-15,0-1 1 16,10 1-2-16,-3 9 2 16,11 4-4-16,10 5-1 0,1 7-2 15,10 10 0-15,0 12-6 16,0 9-4-16,0 4-12 16,-7-3-6-16,-4-4-6 15,-3-3 1-15,-4-6-19 16,-3-6-7-16,0-7-79 15</inkml:trace>
  <inkml:trace contextRef="#ctx0" brushRef="#br0" timeOffset="3891.25">9515 11108 304 0,'-7'22'115'0,"7"-9"-89"0,0 9 10 0,0-9 0 15,0 2-13-15,7 4-4 16,-3 0-2-16,7 3-1 16,3-6-8-16,4-3 8 0,6-10 4 15,8-9 5-15,4-7 2 0,-1-3-1 16,1-6 1-16,-5 3-4 16,-2 0 0-16,-8-3-6 15,-7 3-2-15,-3 0-5 16,-8 1-1-16,-6 2-3 15,-11 0-1-15,-4 3-12 16,-7 1-3-16,-3 2-22 16,3 4-9-16,4 0-18 15,3 3-8-15,7-1-26 16,8 4-9-16</inkml:trace>
  <inkml:trace contextRef="#ctx0" brushRef="#br0" timeOffset="4356.13">10047 10831 244 0,'0'-22'90'0,"0"19"-70"0,0-3 17 0,0 6 4 15,0 0 0-15,0 0 5 16,0 0-12-16,-3 9-3 15,-5 4-18-15,5 9-1 0,-1 3 1 16,1 3-5-16,-1 1-2 16,4-1-3-16,4 0-3 15,-1-2-2-15,4-1 1 0,4-3 1 16,3-3 0-16,4-4 0 16,7-2 2-16,3-7 1 15,4-6 1-15,7-6 6 16,-11-7 6-16,1-5-2 15,-4-11 0-15,-4-9-2 16,-3-9 2-16,-8 0-1 16,-6 3 2-16,-8 6 1 15,-10 3 2-15,-11 7-8 16,-7 6-1-16,-3 9-5 16,-4 4-1-16,3 6-19 15,5 3-7-15,6 6-17 0,0 3-7 16,7 4-17-16,8 3-7 15,2 0-31 1,16 6-12-16,-1-3-8 16</inkml:trace>
  <inkml:trace contextRef="#ctx0" brushRef="#br0" timeOffset="4731.7">10419 10724 276 0,'0'-3'104'0,"0"3"-81"0,0 0 29 0,0 0 9 16,0 6-17-16,0 7-2 0,4 6-16 15,-1 6-7-15,1 3-10 16,-1 1-4-16,5-1-1 0,-5-3 0 16,4-3 2-16,0-3-1 15,0-3 2-15,4-7 5 16,7-2 2-16,-1-11-5 15,8-8-1-15,4-13 0 16,3-10 2-16,-1-3 1 16,-2 4 3-16,-4-1-3 15,-8 3 1-15,-6 7-1 16,-4 0 1-16,-11 6-6 16,-6 0-2-16,-8 7-9 15,-7-1-4-15,1 4-33 0,2-1-15 16,1 1-17-16,3 2-4 15,4 1-29-15,14 0-79 32</inkml:trace>
  <inkml:trace contextRef="#ctx0" brushRef="#br0" timeOffset="5105.58">10873 10236 452 0,'0'0'170'0,"0"0"-132"0,0 0 9 0,0 0-6 16,0 0-24-16,-7 3-7 15,3 3-9-15,-6 7-1 16,3 6 0-16,0 6-5 0,3 3-1 16,4 4-2-16,0-1 2 0,4-2 2 15,3-4-1-15,3-6 1 16,4 0 3-16,4 0 0 15,0-7 1-15,3 1-3 16,4-4 2-16,3 1 1 16,1-4 2-16,-1 0 1 15,-3 1 1-15,-4-1 13 16,-3 0 8-16,-8 4-3 16,-6 2-3-16,-8 1-9 15,-3 3-4-15,-7 2-8 16,0 4-1-16,-11 7-34 15,0 2-13-15,1 1-39 0,-1-4-16 16,7-3-74 0</inkml:trace>
  <inkml:trace contextRef="#ctx0" brushRef="#br0" timeOffset="6114.48">8881 13311 248 0,'3'-23'93'0,"-3"17"-72"0,-3-6 11 0,3 5 3 0,0 1-4 16,-7 0 2-16,3-1-1 15,4 1 0-15,0 0-17 16,-3 3 13-16,-1-1 8 0,-3 1-4 16,0 3 1-16,-4 3-7 15,1 7-2-15,-1 9-11 16,1 9-5-16,2 4-8 16,5 2 0-16,3 1 2 15,3 0 1-15,5 2-4 16,6 1-1-16,0 3 1 15,4-6 2-15,-1-4-5 16,1-9 1-16,0-6-1 16,-1-10 2-16,-2-9-1 0,-1-9 1 15,0-7 4 1,-3-6 3-16,-1-4 4 0,-10-2 2 16,0-7 1-16,0 0 2 15,0 4-3-15,-7 2 1 16,7 10-1-16,-3 3 1 15,-1 6-4-15,4 4-3 16,4 6-2-16,-1 9-3 16,4 4 1-16,4 2-1 15,3 7-5-15,-7 0 1 16,7-3-5-16,1 3-1 16,2-4-6-16,5 1-1 15,-1-3-8-15,0-1-2 16,0 1-7-16,1-7-2 0,-12-3-4 15,1-3-3-15,-4-3-12 16,-3-3-5-16,-1-7-91 16</inkml:trace>
  <inkml:trace contextRef="#ctx0" brushRef="#br0" timeOffset="6414.85">8888 12583 296 0,'0'-3'110'0,"0"3"-86"0,0 0 20 0,0 0 5 16,7 3-3-16,4 6 3 16,3 4-14-16,4 9-4 15,3 9-18-15,-3 14 1 0,10 11 0 16,7-2-7-16,12-1-4 15,6 4 0-15,3 6 2 16,1 10-4-16,-7-4-1 16,-8-3-16-16,-6-12-6 15,-8-10-16-15,-7-10-6 16,-3-9-29-16,-4-9-11 16,0-13-66-1</inkml:trace>
  <inkml:trace contextRef="#ctx0" brushRef="#br0" timeOffset="6620.6">9044 13106 304 0,'-7'0'115'0,"10"3"-89"0,12-3 12 16,-5-3 1-16,4-4-8 15,15-5 2-15,13-7-8 16,8-9-3-16,3-13-12 15,0-10-9-15,-3-5-3 0,3 2-15 16,7 4-4-16,11-1-31 0,-3 10-14 16,6 3-84-1</inkml:trace>
  <inkml:trace contextRef="#ctx0" brushRef="#br0" timeOffset="7072.65">10377 12054 216 0,'-7'-16'82'0,"3"9"-64"0,-3 1 20 16,3 3 5-16,1 0 2 15,-1 0 3-15,1 0 0 16,3-1 2-16,0 4-27 16,0 0 11-16,0 0 4 0,0 7-14 15,0 8-5-15,0 8-8 16,3 8-2-16,-3 16-5 15,4 13-3-15,-1 6-3 16,1-3 1-16,0 0 1 16,-1 3 2-16,1 4-8 0,-4 2-1 15,0-6-5-15,0-12-3 16,0-7-9-16,0-12-3 16,0-10-16-16,-4-22-43 15,-3-12 11 1,3-7-72-1</inkml:trace>
  <inkml:trace contextRef="#ctx0" brushRef="#br0" timeOffset="7372.39">9983 12180 272 0,'-3'-10'104'0,"3"10"-81"0,0 0 18 0,0 0 4 0,0 0-2 16,3 3 2-16,4 4-6 16,4 2-1-16,10 7-21 15,11 9-1-15,11 10 0 0,10 6-8 16,7 0-2-16,-3-1-2 16,0 1 0-16,6 0-2 15,-2 0 1-15,2-3-7 16,-2 0-1-16,-5-7-12 15,-6-5-3-15,-7-11-19 16,-8-8-7-16,-7-10-20 16,-10-7-7-16,0 1-70 15</inkml:trace>
  <inkml:trace contextRef="#ctx0" brushRef="#br0" timeOffset="7882.36">10731 12044 264 0,'-14'13'101'0,"10"-7"-78"0,1 0 11 16,3-6-1-16,0 3-9 15,0 1 0-15,0-1-7 16,3 0 0-16,1 0-10 15,0 0 5-15,6 0 3 0,-3-3 4 16,4 0 3-16,0 0-6 16,3-3 1-16,0 0-4 15,7-3 2-15,-7-1-4 0,4 1 1 16,3-3-7-16,-6-1-1 16,2 1-2-16,5-4-2 15,-8 1 1-15,7-1 1 16,0-3-6-16,-3 7-1 15,0-1-16-15,-1 1-4 16,5 3-9-16,-12-1-4 16,1 4-15-16,-4 0-6 15</inkml:trace>
  <inkml:trace contextRef="#ctx0" brushRef="#br0" timeOffset="8168.49">10905 12403 320 0,'3'10'121'0,"-3"-4"-95"0,8-3 18 15,-5-3 2-15,1 0-10 16,3 0 2-16,0-6-11 15,0-4-2-15,4-5-14 16,3-7-4-16,7-7-3 0,4-2-2 16,7-1 1-16,-4 4-18 15,0-1-4-15,1 4-22 0,3 3-7 16,0 0-20-16,-4 0-8 16,7 0-65-1</inkml:trace>
  <inkml:trace contextRef="#ctx0" brushRef="#br0" timeOffset="8394.24">11054 11373 328 0,'-7'-9'123'0,"-4"5"-95"0,8 8 22 16,3-4 4-16</inkml:trace>
  <inkml:trace contextRef="#ctx0" brushRef="#br0" timeOffset="8558.01">11040 11382 650 0,'14'26'46'0,"11"2"-24"15,10 7-7-15,8 6-4 0,6 12-2 16,-3 17 2-16,4 5-6 16,0 1-3-16,3-4-4 15,3-2 1-15,1 5-15 16,0-2-6-16,-4-4-20 0,-10-9-9 16,-4-10-25-16,-11-12-10 15,-3-13-66 1</inkml:trace>
  <inkml:trace contextRef="#ctx0" brushRef="#br0" timeOffset="10179.16">9863 14662 208 0,'10'-25'79'0,"-6"15"-61"0,3-2 19 0,-7 9 4 16,0 0 5-16,0 3 5 16,0-4 0-16,0 4 3 15,-7 7-29-15,0 5-3 0,0 7-1 16,-4 10-3-16,-3 5-1 16,-4 1-3-16,4-1-1 15,-11-2-5-15,8-4 0 16,-1-2-5-16,0-1-2 15,4-3-3-15,3-3-1 16,8 0-1-16,-8-4 0 16,8-2-4-16,3 0-2 15,7-1-2-15,3 1 0 0,8-7-4 16,7-3-1-16,3-3 5 16,4 0 3-16,0-6 0 15,0 0 1-15,0-4 0 16,3 7 0-16,-6 0 5 15,2 3 3-15,5 0 1 16,-8 3-1-16,-3 0 9 16,-4 7 4-16,-3-4 9 15,-4 0 6-15,-3 1-2 16,-11 5 2-16,0 4-7 16,-11 6-3-16,1 6-8 15,-5 4-4-15,1 2-1 16,0 1 1-16,0-3-5 0,0-7-3 15,0-3 1-15,-1-3 2 16,5-7-11-16,-4-2-3 16,-1-10-16-16,5-10-7 15,-1-9-9-15,4-6-2 16,4-6-8-16,3-1-3 16,3 1-28-16,4 6-12 15,4 2-12 1</inkml:trace>
  <inkml:trace contextRef="#ctx0" brushRef="#br0" timeOffset="10495.92">10338 14801 376 0,'-11'6'143'0,"8"-3"-112"0,-1 0 8 15,4-3-7-15,0 7-16 16,4 2-4-16,6 4-7 16,-3 2-4-16,7 1 0 15,1 0-1-15,2 0 0 0,-6-1-7 16,3 4 0-16,0 0-13 0,1 0-4 15,-8 0-18-15,3 0-6 16,1-6-57-16,0-4-21 16,3-3 16-1</inkml:trace>
  <inkml:trace contextRef="#ctx0" brushRef="#br0" timeOffset="10974.53">10054 14435 188 0,'-10'-12'71'0,"10"15"-55"0,0-3-2 0,0 3-6 15,0 0-6-15,10 3 1 0,8 1-2 16,10-1-1-16,11 3 1 16,7 4-15-16,8 3-3 0,-5 6 2 15,1 3 4-15,-1 3 43 16,-6 4 21-16,-1-1 0 15,-3 1 1-15,-7-4-2 16,-3-3 0-16,-12-6-4 16,1-3-3-16,0-3-7 15,-11-4-3-15,-3-3-14 16,-4-6-3-16,-4-6-8 16,-3-6-4-16,-4-14-3 15,1-5 0-15,-1-4-2 16,0-3-1-16,1 1-2 0,3-4 1 15,3 0 1-15,4 0 2 16,11 3-3-16,-1 6 0 16,12 10 1-16,10 13 2 15,3 12 1-15,4 7 1 16,0 5-2-16,0 4-2 16,-7 3-8-16,0 0-3 15,-4 0-25-15,-3-6-9 16,0-3-23-16,-4-4-8 15,0 1-85 1,4-1-42-16,0 1 100 16</inkml:trace>
  <inkml:trace contextRef="#ctx0" brushRef="#br0" timeOffset="11560.54">11082 14117 268 0,'-7'-9'101'0,"7"5"-78"0,-11-2 11 0,4 6 1 16,0-3 1-16,4 3 5 16,-8-3-5-16,4 3 1 15,0 0-21-15,0 3 6 0,0 0 2 16,0 7-8-16,0 5-2 0,3 11-8 16,4 8-2-16,0 10-2 15,7 4-2-15,4-4 1 16,6 0-1-16,8-3-3 15,7-7 2-15,7-2 1 16,0-10 2-16,7-6-3 16,-10-10 0-16,3-6-1 15,-7-9 0-15,-1-4-9 16,-6-3-3-16,0-6-31 16,-4-9-10-16,-3-7-38 15,3-6-14-15,1 3-27 16</inkml:trace>
  <inkml:trace contextRef="#ctx0" brushRef="#br0" timeOffset="12055.62">11394 14133 280 0,'4'12'107'0,"3"-5"-83"0,3-4 4 0,-6-3-4 16,3-3-5-16,4-7 3 0,-1-5-1 16,4-4-1-16,4-3-10 15,0-1 9-15,-8 1 4 0,1 4-3 16,-4-1 1-16,-7 0-10 15,-7 0-4-15,0 0-4 16,-4 0-3-16,-3 3 1 16,0 7 1-16,-4 3-3 15,1 9-2-15,2 6-1 16,1 7 0-16,7 12 0 16,4 10 3-16,3 12-2 15,3 7 1-15,4 3 2 16,4-6 0-16,7-7-3 15,3-13 2-15,11-8 1 0,7-14 0 16,10-18 6 0,5-22 6-16,-1-10-6 0,-4-9-1 15,-10 2-8-15,0 5 0 16,-3 2-34-16,-4 0-16 16,-4-3-32-16,0-6-12 15,1-1-34 1</inkml:trace>
  <inkml:trace contextRef="#ctx0" brushRef="#br0" timeOffset="17339.73">11100 15519 224 0,'-11'-6'85'0,"8"6"-66"0,-4-3 21 0,7 3 7 16,-4-4-14-16,4 4-1 0,-7-3-6 15,7 3-1-15,0 0-14 16,0 0 0-16,7 3 2 0,0 7 6 15,11 6 5-15,10 15-6 16,4 16-3-16,4 7-4 16,-1-4-2-16,-3 4-8 15,3-1 0-15,-6-2-1 16,-4-1 2-16,-4-3-8 16,0-2-3-16,-3-8-17 15,-4-8-7-15,-3-7-20 16,-1-6-8-16,-3-7-34 0,4-6-13 15,3-3 5 1</inkml:trace>
  <inkml:trace contextRef="#ctx0" brushRef="#br0" timeOffset="17685.62">11422 15374 260 0,'0'0'99'0,"0"3"-77"0,-3-3 11 0,3 0 2 0,0 3-8 15,3 7-1-15,5 2-8 16,-1 4-1-16,3 9-10 15,8 7-2-15,3 9-1 0,8 12-2 16,6 7 1-16,4-6-2 16,0-4-1-16,0-3-6 15,-4-9-1-15,-3-3-19 16,-3-4-6-16,-4-5-10 16,-8-7-1-16,-3-7-19 15,-3-6-8-15,-7-9-22 16</inkml:trace>
  <inkml:trace contextRef="#ctx0" brushRef="#br0" timeOffset="17943.5">11458 15828 272 0,'0'12'101'0,"0"-9"-78"0,3 1 4 0,-3-1-3 15,4-3-8-15,3 0 3 16,4-3-1-16,3-4 0 16,4-5-9-16,3-10-3 0,7-7 0 15,1-5-1-15,6-1 0 16,0 4-3-16,-3-1 1 0,0 7-26 16,-3 3-10-16,-5 3-32 15,1 3-13-15,0 0-41 16</inkml:trace>
  <inkml:trace contextRef="#ctx0" brushRef="#br0" timeOffset="18585.62">11795 15150 260 0,'-4'-9'99'0,"1"6"-77"0,3 0 13 16,0 3 3-16,0 0-16 15,0 0 11 1,3 9-6-16,11 10-14 0,4 9-5 0,3 7-2 16,0 0-5-16,8 2-1 15,-8 1 0-15,11 3 0 16,-4 0 2-16,8 6 1 16,3 4-10-16,0-1-5 15,-4-2-14-15,-3-11-4 16,-4-8-24-16,-6-7-10 15,-5-16-57 1</inkml:trace>
  <inkml:trace contextRef="#ctx0" brushRef="#br0" timeOffset="18859.12">12068 15314 272 0,'-4'0'101'0,"4"0"-78"0,7-9 13 16,0 2 0-16,-3-2-13 16,6-7-3-16,5-6-11 15,2-3-6-15,5 0-2 16,-1 3-6-16,0 0-1 0,0 3-24 15,1 6-10-15,-1 4-72 16,0 2-52 0,0 7 66-16</inkml:trace>
  <inkml:trace contextRef="#ctx0" brushRef="#br0" timeOffset="19086.12">12273 15469 280 0,'0'6'104'0,"0"-6"-81"0,7-6 12 0,-3 2 0 15,3-2-10-15,3 0-2 16,5-4-16-16,-5-2-4 16,1-1-2-16,0-3 1 0,-1 1 3 15,1-1-31-15,-1 0-14 0,1 0-49 16,3-6-20-16,4-3 4 15</inkml:trace>
  <inkml:trace contextRef="#ctx0" brushRef="#br0" timeOffset="19592.7">12429 14886 244 0,'-7'6'90'0,"7"-3"-70"0,-7-3 8 0,7 0-2 16,0 0 1-16,0 0 6 15,0 0-7-15,0-3-3 16,0-3-13-16,7-4 0 0,-7 1 3 15,7-4-1-15,4-3 1 16,3 1-1-16,7 2 0 16,-3 4 2-16,7 9 4 15,0 9 3-15,6 7 4 16,1 6-7-16,-10 3-3 16,-1 4-8-16,0 5-5 15,-3 7-4-15,0 10 1 0,-1 2 1 16,1-6 0-1,0-3-3-15,-1-6 2 0,1-6-1 16,0-7-2-16,-4-6 3 16,4-7 2-16,0-8 2 15,-1-8 1-15,1-8-5 16,0-10 1-16,-1-7 0 16,1 1 2-16,0-3-30 15,0-1-13-15,-1 1-28 16,1 2-9-16,-4 1-49 15,7 0-52 1,-6-7 66-16</inkml:trace>
  <inkml:trace contextRef="#ctx0" brushRef="#br0" timeOffset="19982.66">12950 14609 280 0,'-7'18'107'0,"7"-11"-83"0,-4-1 19 0,4-6 6 15,0 0-16-15,0 0-1 0,4 0-4 16,3-3 2-16,4-7-16 16,6-2 3-16,8-4 3 0,0-3-9 15,7 0-1-15,3 0-6 16,1 0-3-16,-1 1 0 16,-3-1 1-16,-3 3-17 15,-5 0-6-15,-2 4-19 16,-1 2-5-16,-14 1-18 15,4 2-5-15,-4 4-70 16,0 3-34 0,0 3 85-16</inkml:trace>
  <inkml:trace contextRef="#ctx0" brushRef="#br0" timeOffset="20210.21">13230 14902 280 0,'11'-4'107'0,"-8"1"-83"0,8-6 13 0,-4 2-1 16,0-2 1-16,4-7 2 15,3-6-8-15,-7-3-2 16,4 0-16-16,3-4-8 0,-4 4-1 16,5 3-8-16,-5 0-1 15,1 3-27-15,-4 3-9 16,0 1-23-16,-3 2-10 15,-1 1-62-15</inkml:trace>
  <inkml:trace contextRef="#ctx0" brushRef="#br0" timeOffset="20537.36">12897 14208 348 0,'0'0'132'0,"-7"4"-103"0,7-4-8 16,7 15 39-16,-3 17-24 15,13 2-7-15,19 7-8 16,17 10-13-16,11 18 6 0,-1 19 5 15,5 1-10-15,6-8-2 16,8-2-1-16,-1-3 3 16,-10-7-13-16,-11-9-7 15,-10-6-25-15,-7-17-12 16,-12-11-33-16,-6-11-13 16,0-12-60-1</inkml:trace>
  <inkml:trace contextRef="#ctx0" brushRef="#br0" timeOffset="25461.46">17306 4344 232 0,'0'0'88'0,"-3"-6"-69"0,3 3 11 0,0 3 1 15,0 0-8-15,0 0 1 0,0 0 0 16,-4 0 2-16,1 0-14 15,-1 0 4-15,4 0 4 0,-3 0 0 16,-1 9 0-16,-6 1-4 16,2 15-2-16,-2 10 0 15,3 25 4-15,0 3-8 16,3 3-1-16,4 9-3 16,0 7 1-16,4 13 5 15,3-7 2-15,3-9-3 16,1-7 1-16,3-9-5 15,4-3 1-15,0-13-3 16,3-6 2-16,0-6-2 16,0-7 0-16,-3-6 1 15,0-6 3-15,-4-3-4 0,-3-4-1 16,-1-3-2-16,-3 1-2 16,0-4-17-16,-3-3-9 15,0-3-28-15,3-4-13 16,0 1-25-16,0 3-9 15,3-6-45 1</inkml:trace>
  <inkml:trace contextRef="#ctx0" brushRef="#br0" timeOffset="25942.7">17689 4565 280 0,'0'0'107'0,"-3"3"-83"0,3-3 10 16,0 0 0-16,0 0-4 16,0 3 2-16,0 7-4 0,0 9 0 15,3 6-16-15,1 0 6 0,-1 10 3 16,1 2-5-16,3 4-1 16,-7 7-3-16,3 5 0 15,1 7-4-15,3-9-3 16,0-1-2-16,0-6 0 15,0-6-2-15,0-7-1 16,4 1 1-16,-11-13 1 16,4 0-3-16,-1-4 0 15,1-5-8-15,-1-1-4 16,1-2-9-16,-1-4-3 16,-3-6-25-16,4-1-8 15,-1-2-106 1,5-6-47-16,2-10 106 0</inkml:trace>
  <inkml:trace contextRef="#ctx0" brushRef="#br0" timeOffset="26332.47">17920 4266 272 0,'14'3'101'0,"0"6"-78"0,11 7 15 0,-15-3 4 16,8 2-5-16,7 14 2 16,0 15-1-16,-8 19 0 15,8 3-20-15,-3 0 3 0,-1 0 2 16,0 10-1-16,-3 9 1 15,0 3-6-15,-8-9-2 16,1-7-7-16,-4-12 0 16,-4-6-3-16,-3-1 0 15,0-15-6-15,0-6 1 16,0-7-9-16,-3-3-4 16,-1-6-13-16,1-4-6 15,-1 1-21-15,4-13-8 16,-10 0-39-16,13-6-14 0,4-1-21 15</inkml:trace>
  <inkml:trace contextRef="#ctx0" brushRef="#br0" timeOffset="26858.94">18185 3960 340 0,'0'-3'129'0,"-3"3"-100"0,3 3 2 0,0-3-5 16,0 0-10-16,0 0 1 15,0 0-3-15,0 0-1 16,3-3-7-16,5 3 0 0,-1-10 4 16,3 4-2-16,4 0 3 15,4 3-4-15,3-7-2 16,-6 10 2-16,6 0 0 16,0 0 14-16,0 13 6 15,-10 12-2-15,0 10-1 16,-4 9-9-16,-7 6-2 15,0-6-5-15,-7-6-3 16,0 3 0-16,0-6 1 16,3-7-1-16,0 0 2 0,4-2-6 15,0-4-1-15,4-3-2 16,7 0 0-16,3-10 2 16,4 0 2-16,6-2 1 15,1-7 1-15,0 0-5 16,-4 0 1-16,-3 0-29 15,0 0-13-15,-1 0-36 16,1-7-13-16,0 7-100 16</inkml:trace>
  <inkml:trace contextRef="#ctx0" brushRef="#br0" timeOffset="27460.45">18912 4849 320 0,'-3'-4'121'0,"3"4"-95"0,0 0 11 16,0 0-2-16,0 0-9 0,3 0-1 16,1 4 2-1,6-4 0-15,4 3-14 16,4-3-1-16,7 3 1 0,0-3-1 0,3-3 1 15,1 0-3-15,6-1-1 16,11-5-3-16,4-1-1 16,3 1-1-16,0 0 0 15,-3 2-2 1,-8 1-2-16,-6 3-2 0,-8-7 1 16,-7 7-12-16,-3 0-5 15,-4 0-12-15,-3 0-4 16,-1 3-28-16,-10 0-11 15,4 0-87 1</inkml:trace>
  <inkml:trace contextRef="#ctx0" brushRef="#br0" timeOffset="27709.82">19153 4433 288 0,'-7'0'107'0,"4"0"-83"0,-1-7 17 0,4 7 2 15,0 0-8-15,0 0 0 16</inkml:trace>
  <inkml:trace contextRef="#ctx0" brushRef="#br0" timeOffset="27910.62">19139 4439 605 0,'0'28'26'0,"4"7"-2"0,3 3-9 0,0 6-2 16,0 6-3-16,0-6-1 16,-4 7-1-16,1 12 2 15,-1 3-5-15,5 3-3 16,-5-6-1-16,4-6-1 15,7-13-3-15,-7-9 2 16,4-7-1-16,0-3 0 16,-1-6-14-16,-3 0-6 0,1-9-18 15,-1-4-7 1,-4-6-26-16,4 0-11 0,4-10-59 16</inkml:trace>
  <inkml:trace contextRef="#ctx0" brushRef="#br0" timeOffset="28511.95">20128 4266 260 0,'-4'-19'96'0,"4"19"-75"0,-3 0 17 16,3 0 3-16,0 0-2 15,0 0 1-15,0 9 1 16,0-6 1-16,3 16-23 16,-3-3 3-16,4 28 1 0,-1-3-3 15,5 22-2-15,-1-3-4 16,3 3 1-16,8 25-8 16,0 0-4-16,-1-3 0 15,1-6 2-15,0-13-4 16,-8-6-3-16,5-13 1 15,-8-15 0-15,0-7-10 0,-4-3-3 16,1 0-22-16,3-9-7 16,-7 3-23-16,4-1-9 15,-1-11-88 1</inkml:trace>
  <inkml:trace contextRef="#ctx0" brushRef="#br0" timeOffset="29203.92">21354 4344 228 0,'-7'-9'88'0,"7"9"-69"0,-7-9 13 0,7 9 2 15,-3-4 0-15,-1 4 1 0,1 0 4 16,3 0 0-16,0 0-21 16,0 0 1-16,0 7-1 0,0-1 5 15,3 10 6-15,1 3-12 16,6 25-2-16,-3 0-5 15,4 13-1-15,-4-13-5 16,4 9-1-16,-1-9-1 16,4 7-2-16,-6-10 1 15,2 3-1-15,1-6-3 16,-4-4 2-16,0-5-10 16,-3-4-5-16,3-6-17 15,-7-4-6-15,3 1-28 16,-3-16-10-16,0 3-71 15</inkml:trace>
  <inkml:trace contextRef="#ctx0" brushRef="#br0" timeOffset="29503.48">21078 4779 268 0,'0'0'101'0,"0"0"-78"0,0-3 15 0,0 3 2 16,0 0-9-16,0 0 2 0,7-3-4 15,0 0 0 1,7-4-16-16,0 1 1 0,18-3 0 16,-3-1 1-16,17-6 1 0,-7 7-6 15,7-10-4-15,-4 7-3 16,1-1 0-16,-1-3-15 15,15 0-7-15,-11 4-19 16,14-4-8-16,-10 0-16 16,3-3-6-16,-7 4-71 15</inkml:trace>
  <inkml:trace contextRef="#ctx0" brushRef="#br0" timeOffset="29982.28">21893 4064 304 0,'-3'-16'115'0,"3"16"-89"0,10-12 5 0,-10 12-3 15,11-10-3-15,-1 1 2 16,5 2-3-16,-8 1-3 16,14 3-11-16,-10 3 9 0,10 3 7 15,-3 3 1-15,3 29 2 16,-3-13-3-16,-1 19-1 0,-2-6-8 16,-12 18 0-16,4-9-6 15,-17 42-1-15,6-20-4 16,-7 12 1-16,4-18-4 15,0 0 0-15,4-9-3 16,-1-4-1-16,4-9-1 16,4-7 0-16,-1-6 2 15,18-6 0-15,-3-3 0 16,25-7 2-16,-8 1-3 16,11-1 0-16,-10-5-10 15,3-1-3-15,-7 0-22 16,-4 0-9-16,-7 0-18 15,-3 0-8-15,0 0-13 16,-4 1-5-16,0-1-48 16</inkml:trace>
  <inkml:trace contextRef="#ctx0" brushRef="#br0" timeOffset="30958.12">17324 5866 236 0,'-14'-6'88'0,"7"6"-69"0,0 0 17 0,7 0 5 16,-4 3-9-16,4-3 1 16,0 0-9-16,0 0-3 15,0 0-12-15,0 0 3 0,0 0 4 16,4 0 3-16,-1 3 3 16,8-3-3-16,3 0 0 0,7 0-4 15,8 0-1-15,6 0-4 16,8 0 1-16,-1 0 3 15,4 0 1-15,11-3-2 16,18 0 2-16,13 3-4 16,-3 0 1-16,4-3-3 15,17 3 2-15,18 0-4 16,0 0 1-16,14-4-1 16,18 4 3-16,0-3-3 15,29 3-2-15,-15-3 0 16,25 3 1-16,0-9-1 15,-32 2 2-15,-39 1-4 16,67-3 0-16,-45 2-1 16,63 1-2-16,-57-7 1 0,64 4-1 15,-56 3 0 1,42-1 2-16,-50 4-1 0,18 0 2 16,-35 3-4-16,42 0-2 15,-42 0 2-15,7 0 2 16,-32 0 0-16,39-3-1 15,-32 3 1-15,7-9-1 16,-25 2 0-16,14 1 0 16,-20 0 0-16,6-1 0 15,-25 1 0-15,-10 3 0 16,-11 3-5-16,-10-6-1 16,-8 2-6-16,-14 1-3 15,-3 0-35-15,-7-3-18 16,-8 0-55-16,-3-1-24 0,0-2-15 15</inkml:trace>
  <inkml:trace contextRef="#ctx0" brushRef="#br0" timeOffset="31678.62">18767 6370 232 0,'3'-12'88'0,"-3"5"-69"0,4 1 17 15,-4 6 5-15,0-3-2 16,0 0 4-16,0 0-2 16,0-1-1-16,0 1-21 15,0 3 2-15,3 0 2 0,1 7 1 0,7 8 3 16,-4 14-9-16,3 18 0 16,4 3-5-16,8 4 2 15,-8 3-4-15,4-1 1 16,3 10-5-16,-7 13-2 15,4-3-2-15,-4-7-3 16,0-12 1-16,-3-7 1 16,-1-9-3-16,1-3-2 15,-4-10-12-15,0-2-2 16,0-8-25-16,-3-2-10 16,3-3-24-16,0-7-7 15,-7 0-79 1</inkml:trace>
  <inkml:trace contextRef="#ctx0" brushRef="#br0" timeOffset="32233.22">19997 6291 280 0,'-4'-6'107'0,"4"6"-83"0,0 3 13 0,0-3-1 15,0 0-4-15,0 0 3 16,4 7 1-16,-4 2-1 15,3 10-18-15,4 0 1 0,-7 28 2 16,4-9-5-16,3 15 2 0,-3-8-8 16,3 11-1-16,-4-9-4 15,1 17-3-15,-1-8 0 16,1 7-1-16,-1-9 0 16,1-1 2-16,-1-9-10 15,5-3-4-15,-8-9-14 16,0-4-6-16,0-6-21 15,0-6-8-15,0-3-54 16,0-13-21-16,0 0 20 16</inkml:trace>
  <inkml:trace contextRef="#ctx0" brushRef="#br0" timeOffset="32471.8">19770 6764 272 0,'-21'3'101'0,"21"-3"-78"0,3 3 11 0,-3-3-1 16,7 3-3-16,4 1 2 16,7-4-2-16,-1 0-1 15,15-4-16-15,-3 1 5 0,6-6 5 16,-7-1-8-16,8 1-1 16,-8-1-6-16,15 1-3 15,-8-4-5-15,11 4 0 16,-7 0-27-16,11-1-9 15,-11 4-24-15,-4-1-8 16,-3 1-84-16</inkml:trace>
  <inkml:trace contextRef="#ctx0" brushRef="#br0" timeOffset="32788.21">20596 6254 360 0,'0'-4'134'0,"0"4"-104"0,0 4 12 0,0-4-4 16,0 9-1-16,0-3 2 15,3 20-8-15,-3-8-4 16,7 39-15-1,-3-10 3-15,7 20 5 0,-1-14-11 0,8 32-2 16,-4-15-7-16,7 21-1 16,-3-19-19-16,10 1-7 15,-6-17-10-15,3 1-5 16,-4-10-21-16,0-6-8 16,-3-6-96-1</inkml:trace>
  <inkml:trace contextRef="#ctx0" brushRef="#br0" timeOffset="33553.9">23885 5564 236 0,'-10'0'90'0,"10"0"-70"0,-8 0 21 15,8 0 4-15,-3 0-1 16,3 0 1-16,-4 0-8 16,1 0-2-16,3 0-20 15,0 0 2-15,0 0 3 0,0 0-2 0,7 6 1 16,-4-3-4-16,8 7 1 15,-4-1-7-15,11-3-3 16,-4 1-3-16,14-1-3 16,1 0 1-16,10-3-1 15,-7 1-3-15,3-4 0 16,-3 0-23-16,0 0-10 16,-7 0-34-16,-8 0-16 15,1 0-75 1</inkml:trace>
  <inkml:trace contextRef="#ctx0" brushRef="#br0" timeOffset="33789.25">23952 5942 304 0,'0'9'112'0,"0"-9"-87"0,8 10 18 16,-8-7 0-16,7-3-12 15,3 0-3-15,15-3-12 16,-7-1-3-16,21-5-7 16,-7 3-4-16,10-4-1 0,-6 4-21 15,3 0-7-15,-7-1-28 16,3 1-12-16,-7 0-75 16</inkml:trace>
  <inkml:trace contextRef="#ctx0" brushRef="#br0" timeOffset="34379.61">25409 4354 260 0,'0'-10'99'0,"0"10"-77"0,-3-9 18 0,3 9 4 16,0 0-8-16,0 0-1 15,0 0-8-15,0 0-5 16,0 9-12-16,0 1 11 16,0 6 6-16,0 3-3 0,3 28-2 15,-3-3-4-15,4 22-1 16,-1-19-3-16,1 29-1 16,-1-13-10-16,5 22-1 15,-1-13 0-15,0-2 1 16,0-17-4-16,0-2-1 15,0-10-19-15,0-7-7 16,0-2-20-16,0-16-10 16,-3-1-16-16,3-2-6 0,0-4-64 31</inkml:trace>
  <inkml:trace contextRef="#ctx0" brushRef="#br0" timeOffset="34725.94">25824 4423 308 0,'4'-9'115'0,"-4"9"-89"0,-4 0 19 0,4 0 4 16,0 0-16-16,0 0-1 15,-4 9-13-15,1-6-1 16,-1 29-11 0,1-7-2-16,3 22 1 0,0-9-1 0,0 13 0 15,3 15-3-15,-3-13 1 16,0-12-2-16,4 16 2 16,-1-10-7-16,1 4-1 15,0-10-20-15,-1-4-7 16,1-8-21-16,-1-7-8 15,1-3-63 1,3-10-58-16,-4-3 67 16</inkml:trace>
  <inkml:trace contextRef="#ctx0" brushRef="#br0" timeOffset="34941.92">25587 4849 296 0,'14'-4'112'16,"-14"4"-87"-16,46 0 4 0,-39 0-2 0,18-6-5 16,10 3 2-16,1-10-11 15,3 4-3-15,3-1-6 16,8 1-3-16,-1-1 2 0,1 4-22 16,3 0-7-16,-10 3-20 15,-15 0-7-15,-3-1-77 16</inkml:trace>
  <inkml:trace contextRef="#ctx0" brushRef="#br0" timeOffset="35282.15">26331 4363 320 0,'0'0'121'0,"0"0"-95"0,0 10 20 0,0-10 4 15,0 9-13-15,0 1 1 0,0 15-12 16,0-3-7-16,0 25-10 16,0-9-2-16,3 12 0 0,1 17-3 15,0-20-1-15,-1-6-1 16,1 12-2-16,-1-9-10 15,4 10-4-15,-3-10-6 16,3 0-3-16,0-9-7 16,-7-7-4-16,4-3-6 15,3-9-2-15,-4 3-10 16,1-19-5-16,-1 0-66 16</inkml:trace>
  <inkml:trace contextRef="#ctx0" brushRef="#br0" timeOffset="35687.35">26735 4379 280 0,'4'0'104'0,"-4"0"-81"0,0 0 20 0,0 0 6 0,0 0-12 16,0 3 1-16,0 10-10 15,0 15-5-15,0-3-13 16,0 4 2-16,7 15 2 0,-4-9-3 15,4 12-1-15,0-9-4 16,4 6-1-16,3 9-6 16,0-6 1-16,1-2-7 15,-5-8 0-15,1-5-15 16,-4-13-3-16,0-3-16 16,-7-1-6-16,4 4-24 15,-4-12-10-15,0-1-47 16</inkml:trace>
  <inkml:trace contextRef="#ctx0" brushRef="#br0" timeOffset="35928">26483 4792 268 0,'0'-7'101'0,"0"7"-78"0,4 0 15 0,-4 0 4 16,10 0-8-16,19-3 3 15,-4-3-10-15,-4 3-2 16,14-7-14-16,11-2-2 0,1 2-2 16,-1 4-6-16,7 3-2 15,0 0-18-15,0 0-5 16,-7 3-21-16,4-4-9 16,-4 4-9-16,-4-9-3 15,-6 3-48-15</inkml:trace>
  <inkml:trace contextRef="#ctx0" brushRef="#br0" timeOffset="36480.41">27097 4316 296 0,'3'-3'110'0,"-3"3"-86"0,11-3 18 0,-4 3 3 16,-7-3-11-16,3 3 0 15,12-4-8-15,-1 1-2 16,7 3-13-16,-3-6 0 0,7 6 2 15,-8 0 6-15,15 6 5 16,-7-3-1-16,7 10 0 16,-4-3-1-16,-3 12-2 15,0 19-6-15,-11 6-4 16,-7 13-1-16,-7 0-1 0,-7-10-4 16,-4 3-1-1,-6 1-1-15,-1-10 1 16,7 3-2-16,-6-2 2 15,6-5-2-15,4-11-1 0,3-1-4 16,4-6 0-16,7-3 4 16,8-3 2-16,9-7 0 15,15-9 1-15,7 0-4 16,1 0 0-16,-1-6-8 16,-7 3-2-16,-8-3-14 15,-2 2-4-15,-8 1-20 16,-3 0-9-16,-4 3-9 15,-3 0-1-15,-4 3-31 16,-4 10-12-16,-10-4-9 16</inkml:trace>
  <inkml:trace contextRef="#ctx0" brushRef="#br0" timeOffset="37221.57">25268 5535 212 0,'-11'13'82'0,"11"-13"-64"0,0 3 11 0,0-3-1 15,0 0-3-15,0 0 0 16,0 3 1-16,0 0 1 15,11 0-14-15,-11 1 5 0,10-1 5 16,4 0-3-16,1 0 0 16,-1-3-2-16,14 0 0 15,-3 0 2-15,35 0 2 16,-10 0 1-16,24-6 1 16,-21-1-2-16,64-5-2 0,-25-4-4 15,57-9-2-15,57-3-6 16,-4-4-3-16,14 10-2 15,-21-6 0-15,21 2 0 16,-24 1 3-16,-8 3-1 16,-7 0 0-16,-21-3-3 15,-25 6-2-15,-28-3-2 16,-21 9-1-16,-22-5-23 16,-14 8-10-16,-18 4-19 15,-10 3-8-15,-7 3-30 16,-8 6-14-16,-13-3-35 15</inkml:trace>
  <inkml:trace contextRef="#ctx0" brushRef="#br0" timeOffset="38013.99">26139 5857 280 0,'0'-10'107'0,"0"10"-83"0,0 0 24 15,0 0 4-15,0 0-10 16,0 0-2-16,0 0-11 16,0 0-6-16,0 0-13 15,0 0 2-15,4 0 4 0,3 0 1 16,11 0-1-16,0 0-2 0,6 0-1 16,-2-6-3-16,17 0-1 15,-7 2 3-15,21 1 3 16,-11 3-2-16,15 3 2 15,-18 1 1-15,7 8 2 16,-11-2-4-16,-6 15 2 16,-4-9-7-16,-8 25-1 15,-2-7-2-15,-8 10-1 16,-7-6-3-16,-15 3 1 16,5-6-2-16,-11-1 2 15,3-2-2-15,-7-1-1 16,7 1 1-16,1-7-1 15,2-3-3-15,1 0 2 0,0-3-1 16,7-3 0-16,0-4 2 16,7 1 0-16,0 0-3 15,14-4 2-15,0-3-1 16,22-6-2-16,-8 0 3 16,15-6 2-16,-12 3 0 15,23-10-1-15,-12 4 1 16,18-1-1-16,-10 1 2 15,0 3 1-15,-8-1-15 16,-6 4-4-16,-8 0-25 16,-7 0-9-16,-3 0-27 15,-7-3-9-15,-1-1-108 16</inkml:trace>
  <inkml:trace contextRef="#ctx0" brushRef="#br0" timeOffset="41121.75">26125 2886 196 0,'14'-19'74'0,"-14"13"-58"0,8-4 16 0,-8 10 2 16,0-6 0-16,0 3 2 15,0 3-2-15,0 0 1 16,0 0-19-16,0 0 2 0,0 0 0 15,0 0-2-15,0 3 1 16,0 3 2-16,3 0 0 16,1 13-4-16,-1-3 1 15,4 12-3-15,-7-2 2 16,0-4-4-16,0 19 1 16,0-13-7-16,0 13-3 0,0-6 1 15,4-4 0-15,-1 1-1 16,1-7-2-16,-1-3 1 15,5 0 1-15,-1-3-3 16,3 0 0-16,-3-4 3 16,8-2 1-16,-5 0 1 15,8-10 0-15,0 3 0 16,-4-6 2-16,0 0-5 16,4 0-1-16,-1 0-2 15,1 0 0-15,0 0 2 16,0-6 2-16,-4 6-14 0,0-3-7 15,0 3-17 1,-3 0-5-16,3 0-11 0,-7-7-5 16,0 4-16-16,0 0-6 15</inkml:trace>
  <inkml:trace contextRef="#ctx0" brushRef="#br0" timeOffset="41557.48">26529 2876 260 0,'0'-9'96'0,"0"9"-75"0,0 0 17 0,0 0 3 0,0 0-7 16,0 0 3-16,0 0-8 16,-3 3-1-16,-1 3-15 15,1 4 3-15,-4 6 2 0,-4 2-2 16,4 17 1-16,0 19-3 16,3-10-1-16,4-6-5 15,0 15 0-15,0-9-1 16,0 26 3-16,7 24-3 15,0-25-2-15,4-15-2 0,3-1-3 16,0-8 1-16,-3-4-1 16,3-7 0-16,0-5 0 15,-3-4-22-15,-4-3-8 16,0-6-12-16,-3-1-3 16,-1-5-31-16,-3-4-14 15,0 4-54 1</inkml:trace>
  <inkml:trace contextRef="#ctx0" brushRef="#br0" timeOffset="42547.43">28660 4792 276 0,'-11'0'104'0,"11"0"-81"0,-18 3 16 0,15 3 1 15,-1-6-9-15,-6 3 2 16,6 4-6-16,1-1-2 16,3 0-13-16,0 1 3 0,10-1 5 15,-3-3 4-15,11-3 5 0,0 0-6 16,24-3-4-16,-13 3-7 15,31-10-2-15,-11 4-6 16,8 0-1-16,-11 0-3 16,-3 2-3-16,-8 1-25 15,-3 3-11-15,-7 0-18 16,-4 0-5-16,-7 0-23 16,-3 3-9-16,0 4-40 15</inkml:trace>
  <inkml:trace contextRef="#ctx0" brushRef="#br0" timeOffset="42802.07">28674 5321 324 0,'7'3'123'0,"-7"-3"-95"0,21 3 14 0,-21 1 1 16,7-8-9-16,4 4 3 15,24-9-12-15,-13 3-3 16,34-4-13-16,-10-6-5 0,15 1-1 16,-19 2-2-16,11-6-1 15,-7 7-17-15,8-1-9 16,-12 0-17-16,15 1-6 16,-7 2-9-16,3 1-4 0,-7-4-74 31</inkml:trace>
  <inkml:trace contextRef="#ctx0" brushRef="#br0" timeOffset="43491.04">30014 4700 280 0,'-18'-12'107'0,"18"12"-83"0,-18-10 17 0,15 10 4 16,-1-9-4-16,-6 9 0 16,2-13-11-16,1 4-4 15,4-4-15-15,3-9-2 0,7-6 1 16,14 0 3-16,4-7 4 16,10 3-5-16,12 1-2 0,6-4-3 15,18 4 0 1,10 9 7-16,4 0 5 15,-21 9-3-15,3 13-1 0,-10 3-1 16,-7 10 2-16,-11 15-3 16,-15 26 0-16,-9 15-7 15,-15 0-2-15,-11 4 0 16,-10 12 0-16,-15 12-2 16,-10 1-2-16,-3-19 3 15,-1-10 2-15,11-12-2 16,7-7-2-16,7-12-3 15,11-10-1-15,11-5-1 16,13-8 3-16,15-5 2 16,10-7 2-16,8-6-4 15,3-10-1-15,7 1 1 16,11-4 2-16,7-3-7 0,-4 3-1 16,-6-3-14-16,-12 7-6 15,-10 5-13-15,-11-2-5 16,-3 3-4-16,-7-1-2 15,-7 4-14-15,-1 0-4 16,-6 0-80 0,-1-4-39-16,-6 1 93 15</inkml:trace>
  <inkml:trace contextRef="#ctx0" brushRef="#br0" timeOffset="44108.46">30606 3818 244 0,'-29'-34'93'0,"8"18"-72"0,-14-6 9 15,13 12-1-15,-10 1-6 16,-7-4-2-16,-3 1 0 16,-1-4-1-16,-3 7-11 15,0-1 1-15,-11 10 1 0,-6 10-4 16,-15 2 1-16,3 20-1 0,8 2 1 16,0 10 2-16,-8 19 1 15,-3 32 6-15,4 3 3 16,6 24 1-16,5 27 2 15,13 21-7-15,11 22 1 16,14 3-1-16,22 13-1 16,24-22-1-16,18-10 1 15,18-9-6-15,6-28-3 16,22-26-3-16,29-24 0 16,3-23 0-16,25-25 3 15,14-32-1-15,17-37 0 0,15-26-3 16,0-15-2-16,10-29 3 15,-17-25 2 1,-7-9-2-16,-4-32-2 0,-21 13 0 16,-32-16 1-16,-28 0-3 15,-33 10 0-15,-34-10 1 16,-51-7 2-16,-31 14-12 16,-43-23-3-16,-67-12-10 15,-18 43 0-15,57 48-8 16,-99 38-3-16,10 38 12 15,43 28 5-15,24 19-27 16,18 15-10-16,29-2-110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8:3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3851 12091 236 0,'-3'3'90'0,"3"1"-70"0,0-4 8 0,0 0 0 15,0 0-6-15,0 0-1 16,0 0 2-16,0 0 0 15,3 3-12-15,4-3 9 0,-7 0 6 16,0 0-1-16,4 0 0 16,-1 0-5-16,1 0-2 15,3 0-4-15,0-7 1 16,4 1 1-16,-1-3-1 16,1-7-3-16,0-6 0 15,-1-6-5-15,1-17 1 16,7-5-3-16,-15-7 2 15,4 1-4-15,-3-1 0 0,-4-3-1 16,-4-16 1-16,-3-9 0 16,-3 0 1-16,-8 7-5 15,-3-1 1-15,-4-16-5 16,-4-2 1-16,5-1-7 16,-8 10-1-16,3 6-2 15,-6 3-1-15,7 3-1 16,-8 7 0-16,1 6 6 15,10 6 4-15,0 13 4 16,-3 7 3-16,6 5 2 16,8 10 1-16,0 3-7 15,3 3 0-15,1 4 1 0,3 9 3 16,7 12-5-16,0 16 1 16,3 16-1-16,11 6 2 15,11 10-1-15,11 28-1 16,6 22 5-16,-3 16 1 15,29 38 2-15,2-7 2 16,12 4 3-16,-4 2 2 16,-7-18-1-16,-18-22-1 15,0-19-3-15,-7-19-1 16,0-16-3-16,-7-13-2 16,-10-9 3-16,-1-15 0 15,0-10 1-15,-6-10 0 16,-8-3-2-16,-4-6-2 15,-2-3-4-15,-1 0 0 0,-7-3-16 16,0 0-4-16,-4-4-32 16,-3-2-12-16,-4-4-87 15,4-9-49 1,4-10 96-16</inkml:trace>
  <inkml:trace contextRef="#ctx0" brushRef="#br0" timeOffset="315.88">3674 11471 264 0,'-7'-3'99'0,"7"6"-77"0,0-3 13 0,0 0 1 16,7 0-4-16,-3 0 3 16,6-3-6-16,4-1-3 15,1-2-14-15,2-3-1 0,12-7 2 16,13-6-3-16,11-7 0 16,0 1-9-16,8 0 0 15,-8-1-12-15,-3 4-5 16,-1 3-34-16,1 0-13 15,6 10-90-15</inkml:trace>
  <inkml:trace contextRef="#ctx0" brushRef="#br0" timeOffset="1094.79">4705 11401 212 0,'-7'-15'79'0,"7"8"-61"0,-3-2 15 0,-1 6 1 16,1 0 0-16,-1-4 2 15,1 1-2-15,-1 0-1 16,-7-1-18-16,4 1 2 0,0 0 1 16,0 3-2-16,0 3 3 15,-4 3-1-15,1 6-2 16,-1 4-2-16,4 6 1 15,-14 6-6-15,10 0-3 16,1 3 1-16,2 4 2 0,5 3-2 16,3 2-2-16,0 8-5 15,7 8 0-15,0 1 0 16,7-1 0-16,4-9-3 16,0-6 2-16,-4-6 1 15,0-10 2-15,4-7 1 16,3-8 3-16,-7-14 1 15,11-8 3-15,-7-14-1 16,7-5 0-16,-8-4 1 16,1 0 1-16,-7 0-3 15,-4-3 0-15,-7-3-5 16,-4-3-2-16,1 0 0 16,-4 6 1-16,0 6 8 15,-1 10 5-15,1 6-3 0,4 6-2 16,-1 7-5-16,4 16-2 15,0 5-3-15,4 7-1 16,6 4 1-16,1-1 0 16,7 0 0-16,10 0 0 15,-3 0 0-15,10 1 0 16,8-1 0-16,-4 0 0 16,-7 0 0-16,3-3 0 15,-10 0-9-15,-4-6-4 16,-6-3-26-16,2-7-10 15,-3-6-19-15,1-6-5 16,-5-7-27-16,4-3-9 16,4 4-26-16</inkml:trace>
  <inkml:trace contextRef="#ctx0" brushRef="#br0" timeOffset="1530.52">5287 11653 300 0,'3'-3'112'0,"-6"6"-87"0,3-3 35 16,0 0 11-16,-7 0-8 16,0 0-1-16,-1-3-19 0,1 0-9 15,-3-3-19-15,-1-4-5 0,8-2 0 16,-12-4-6-16,5 0-2 15,3-3-1-15,0-3-1 16,3-3-3-16,4-6 0 16,0-1 2-16,4-3 0 15,3 4 1-15,7-1 2 16,4 4-1-16,3 6-1 16,11 9 1-16,10 7-1 15,4 12 2-15,0 13 1 16,4 7 3-16,-11 5 1 15,-3 4-3-15,-5-1-3 16,1 4 0-16,-7 0 1 0,0 0-10 16,-4 0-4-16,-3-4-19 15,3-2-5-15,-10-7-21 16,-4-6-9-16,0-10-19 16,0-9-8-16,4-9-53 15</inkml:trace>
  <inkml:trace contextRef="#ctx0" brushRef="#br0" timeOffset="2433.05">5698 10406 200 0,'-7'-22'77'0,"3"15"-60"0,1-2 15 0,-1 6 4 15,1 0-5-15,-1 0 2 16,4-1-4-16,-3 4 0 15,3 0-16-15,0 0 1 0,-4 10 0 16,0 6 4-16,1 9 3 16,3 6 0-16,0 4-1 0,0 12-2 15,3 7-1-15,5 21-7 16,2 14-2 0,8 2 0-16,14 7 0 0,3 18 2 15,15-5 4-15,3-14-6 16,0-15-2-16,0-13-1 15,-14-12-1-15,0-10-5 16,-3-12-1-16,3-10 1 16,0-9 0-16,0-7 3 15,-4-5 1-15,-3-8 1 16,-3-5 0-16,-5-4-20 16,-6-2-7-16,0-7-19 15,-11-10-6-15,0-3-19 16,-4 1-8-16,1-1-69 15</inkml:trace>
  <inkml:trace contextRef="#ctx0" brushRef="#br0" timeOffset="3093.84">6212 10592 184 0,'0'-7'71'0,"-7"4"-55"0,3 0 11 16,4 3 3-16,-7-3-3 15,4 0 2-15,-1 3 3 16,1 0 5-16,3 0-20 16,0 0 6-16,0 0 4 0,-11 3-4 15,7 6 1-15,-3 4-4 16,4 3-1-16,-4 6-6 16,3 9 0-16,4 10-4 15,0 10 2-15,0 5-4 16,4-2 1-16,3 0-3 15,3-4 0-15,5-3-1 0,13-3 2 16,-3-3 1-16,3-6 1 16,11-7-7-1,7-9 0-15,-7-6-1 0,4-7 2 16,-1-9-1-16,-10-7 2 16,0-5 0-16,0-7 3 15,-7-4 3-15,-4-5 2 16,-3-13 3-16,-11-13 2 15,-4-6-1-15,-3 3 1 16,-3 4-4-16,-4 2 0 16,-15 7-5-16,-9 6 1 15,-19 3-5-15,-7 6-2 16,-10 7-7-16,14 6-4 16,3 7-1-16,11 5 1 15,11 1-14-15,3 3-7 0,4 0-25 16,14 0-12-16,-4-4 3 15,11-2 4-15,3-4-34 16,12-9-16-16,17 0 1 16</inkml:trace>
  <inkml:trace contextRef="#ctx0" brushRef="#br0" timeOffset="3437.54">6506 10094 248 0,'4'-6'93'0,"6"6"-72"0,8 0 31 0,-7 3 9 16,3 3-5-16,7 10 2 16,15 3-11-16,13 12-2 15,22 17-25-15,-4 11 4 0,-3 8 3 16,-11 2 2-16,1 0 3 15,-15 19-6-15,-4 7-4 16,-3-4-6-16,-7-9-2 16,-18-6-8-16,0-4-2 15,-4 1-4-15,-3-7-3 16,-3-6-7-16,-1-7-4 16,1-5-17-16,-1-14-7 15,4-5-24-15,-3-11-9 0,3-8-28 16,0-10-10-16,3-13-48 15</inkml:trace>
  <inkml:trace contextRef="#ctx0" brushRef="#br0" timeOffset="4146.52">7392 10333 272 0,'-3'-3'104'0,"3"3"-81"0,0 0 18 15,0 0 4-15,0 0-11 0,0 0-2 16,3 0-1 0,8 3 3-16,3 1-19 15,4-4 3-15,3-4 2 0,11 1 0 16,-11-6 3-16,4-4-11 0,3-3-2 16,4 1-2-16,0-1 2 15,0 3-5-15,0 1-1 16,-4 2-2-16,1 4-2 15,-5 0 1-15,-6-1-1 16,-4 4-5-16,1 0 1 16,-5 0-18-16,-3 0-6 15,-3 3-20-15,-4 0-10 16,-4 6-33-16,1 4-15 16,-1 8-31-1</inkml:trace>
  <inkml:trace contextRef="#ctx0" brushRef="#br0" timeOffset="4432.35">7541 10762 288 0,'7'0'107'0,"-3"0"-83"0,3-6 24 16,-4 2 4-16,4-2-7 15,4-3 0-15,7-4-10 16,7 0-2-16,10-2-18 16,8-1-2-16,3 0 0 0,3 4-7 15,-10-1-1-15,4 0-3 0,-8 1-2 16,-6 2-19-16,-1 1-10 16,-3-1-25-16,-4 1-9 15,0 0-74 1,8-10-69-16,-4 0 75 15</inkml:trace>
  <inkml:trace contextRef="#ctx0" brushRef="#br0" timeOffset="10193.69">8764 9776 236 0,'-4'-7'90'0,"1"7"-70"0,-1-3 10 15,1 3-1-15,-1-3-6 0,-3 0 0 16,-3-3 1-16,2-1 0 16,1 1-13-16,-3-3 4 0,-1 2 3 15,0 1-2-15,1 0 3 16,-1-1-1-16,1 4 0 16,2 0 2-16,-6 3 0 15,4 3-7-15,-1 4-3 16,0 5-3-16,4 7 0 15,-7 6 2-15,3 10 5 16,1 6-4-16,3 6 2 16,0 0-7-16,3 4-3 15,4-1-1-15,0 7 1 16,0 3-1-16,7 9 2 16,4 0 0-16,3-6 1 0,7-3 2 15,8-3 3-15,3 0-4 16,7-7-1-16,3-6-2 15,4-6 1-15,-3-6 2 16,-1-10 2-16,1-13-1 16,-8-9-1-16,11-9 1 15,-3-7 1-15,6-6-1 16,5-7-1-16,-5-8-1 16,-6-17 2-16,-8-12 1 15,-10-10 3-15,-14 4-1 16,-15-10 2-16,-10-22-6 15,-14-3-1-15,-11 6-4 16,0 0-1-16,-4 0-1 0,-10-3 0 16,-11 19-3-16,-14 16 1 15,7 22 0-15,11 18 2 16,10 20-6-16,4 12 1 16,11 13-21-16,6 9-7 15,5 3-33-15,6 4-14 16,7-1-16-16,-3 4-7 15,14 0-41 1</inkml:trace>
  <inkml:trace contextRef="#ctx0" brushRef="#br0" timeOffset="11469.34">8013 9511 208 0,'-11'-63'79'0,"4"25"-61"0,0-12 8 0,-4 31 1 0,4-3-3 16,-4 3 3-16,1 3 9 15,3 4 5-15,0 2-22 16,3 1 0-16,0 6 0 0,4 9-7 16,4 16-2-16,7 22 6 15,6 16 3-15,5 16 8 16,6 31 4-16,-3 25-9 16,14 32-2-16,18 19-12 15,6 6-5-15,1 12-2 16,-7-12 1-16,-8 0 3 15,-6-19 2-15,-11-28 5 16,-7-28 3-16,-4-20-11 16,-3-28-1-16,-8-15-3 15,1-14 0-15,3-5-3 0,-10-13 2 16,6-7 5-16,1-5 2 16,3-4-2-16,7-6-3 15,11-4 4-15,14-8 4 16,18-14 1-16,0-12 2 15,14-12-6-15,21-4-2 16,18 4-2-16,-7 2-2 16,11 7 1-16,6 6 1 15,-6 4-1-15,-19 2-1 16,-6 4 3-16,-4 3 0 16,-3-1-1-16,-8 4-2 15,-17 3 3-15,-14 7 2 16,-11-1 0-16,-7 4 2 0,-7 2 2 15,-8 1 5-15,1 0-2 16,-14-4 1-16,-1-5-5 16,-6-7-3-16,-8-7-2 15,-3-5 0-15,-7-7-4 16,-8-4 0-16,-6-14 1 16,-4-33 0-16,0-18-3 15,-11-16 0-15,-24-35-7 16,-15-3-4-16,4-25-1 15,11 13-1-15,3 15 6 16,0 7 6-16,7 25 3 16,7 25 1-16,4 22 2 15,11 16 3-15,6 19 2 0,8 9 1 16,3 9-7-16,7 7 0 16,8 3-1-16,-5 4 0 15,5 2-3-15,3 4 2 16,0 2 1-16,0 1 2 15,-4 0 3-15,-3-1 2 16,-4 4-1-16,-3 3-1 16,-8 7-6-16,-17 2 1 15,-25 13 0-15,-17 16 0 16,3 12-9-16,-15 7-2 16,-13 0-14-16,0 6-4 15,10-7-3-15,11-2 2 16,-1-7 4-16,19-9 1 0,17-10-8 15,33-12-68 1,20-6-7-16,18-1-46 16</inkml:trace>
  <inkml:trace contextRef="#ctx0" brushRef="#br0" timeOffset="14682.02">13017 11156 252 0,'-10'0'93'0,"6"3"-72"0,-3 0 18 0,7-3 3 16,-3 3-2-16,-1-3 3 15,4 0-7-15,0 0-1 16,0 0-20-16,0 0-2 0,0 0 0 16,0 0-9-16,0 0-2 15,0 0 2-15,4 0 2 16,6 0 6-16,1 0 3 15,10 0 3-15,11-3 1 16,11 0-4-16,-4-3 1 16,3-1-5-16,1-2-1 15,-1-4-4-15,4 4 1 16,4 2-2-16,0 1 2 0,-1 0-4 16,-3 3 0-16,-3-1 1 15,-8 1 0-15,-3 3 0 16,-7 0 0-16,-4 0-2 15,-3 0-2-15,-4 0 3 16,-3 0 0-16,-4 0-1 16,0 0-2-16,-4 0 1 15,1 0 1-15,3 0-8 16,-7 0-1-16,0 0-18 16,0 0-7-16,0 3-29 15,-11 4-12-15,4-1-12 16,-3 4-5-16,-1-4-58 15</inkml:trace>
  <inkml:trace contextRef="#ctx0" brushRef="#br0" timeOffset="15163.25">13064 11663 292 0,'-4'0'110'0,"4"3"-86"0,0-3 5 0,0 0-5 0,0 0 1 16,4 0 5-16,-1-3-3 15,4 3 1-15,7-3-16 16,8 3 9-16,-1-3 2 0,11 3 0 16,-4 0 0-16,4 0-3 15,0 0-3-15,0-4-1 16,3 1 0-16,8-3-4 16,6 0 0-16,8-1-5 15,3 1 1-15,-13 0-5 16,-5-1 0-16,-7 4-1 0,-6 0-2 15,-8 3 3 1,-3-3 2-16,-4 3-2 0,-3-3 0 16,-1 3-17-16,1-3-7 15,-8 3-37-15,5 0-14 16,2-3-3-16,1-4 3 16,-1-2-44-1,8-4-61-15,3-6 52 16</inkml:trace>
  <inkml:trace contextRef="#ctx0" brushRef="#br0" timeOffset="15883.93">14237 11061 280 0,'-11'0'104'0,"8"3"-81"0,-1 0 12 0,4-3-2 16,0 0-5-16,0 0 3 15,0 0-2-15,0 0 2 16,0 0-17-16,0 0 7 0,0 0 6 16,0 0-6-16,0 0-2 15,0 0-7-15,4-3-2 16,3-3 0-16,3-10 1 16,5-9 1-16,2-6 0 0,5-10-2 15,9-4 1-15,12 5-6 16,10 2-1-16,7 6-2 15,4 4 1-15,-7 3-4 16,-4 6 0-16,0 3 3 16,4 7 1-16,0 2 1 15,-4 4 0-15,-4 6 2 16,-2 4 1-16,-5 2-1 16,-3 7 1-16,0 3-4 15,-14 3 0-15,3 3-3 16,-14-3-1-16,1-3 1 15,-5-3 2-15,4-4-8 16,-10-2-1-16,-1-4-18 0,1 0-7 16,0 1-21-16,-4-1-6 15,0-6-31-15,-8 6-10 16</inkml:trace>
  <inkml:trace contextRef="#ctx0" brushRef="#br0" timeOffset="16454.32">14527 11017 220 0,'4'-9'82'0,"-4"2"-64"0,0-2 15 16,0 6 4-16,0 3-8 16,0-3 0-16,0 3-1 0,0 0 0 15,0 3-15-15,4 3 5 0,3 7 3 16,0 2 4-16,7 4 2 16,-3 0-8-16,3 6-1 15,3 10-5-15,5 9 0 16,-1 10-1-16,0 6 2 15,4-7-9-15,-11-3-3 16,4-2-2-16,-4-4 0 16,0-3 0-16,-3-3 2 15,-4-4-1-15,0-9 2 16,0-2-4-16,-3-8-2 16,-1-2-3-16,4-4-1 0,-7-2-21 15,4-7-6-15,-1-7-7 16,1-5-3-16,-4-4-13 15,0-3-6-15,0-6-70 16</inkml:trace>
  <inkml:trace contextRef="#ctx0" brushRef="#br0" timeOffset="16828.68">14804 10774 284 0,'-4'-15'107'0,"4"8"-83"0,0 1 17 0,0 6 4 16,0 0-9-16,0 0-1 15,0 0-11-15,0 6-2 16,0 7-13-16,0 9 10 0,4 10 4 15,3 5 2-15,0 7 2 16,4 1-6-16,3 2-1 16,0 6-9-16,4 10-4 15,3 7-4-15,4 2 0 16,0-12-4-16,0-10 0 16,-4-5 1-16,0-11 0 15,-3-5-20-15,-4-7-7 16,0-4-21-16,0-5-10 0,4-3-20 15,-4-7-6-15,4-6-67 16</inkml:trace>
  <inkml:trace contextRef="#ctx0" brushRef="#br0" timeOffset="17655.08">15963 10762 244 0,'0'-6'93'0,"-7"2"-72"0,3-2 14 0,1 6 0 15,-1-3 2-15,1 0 2 16,-1-4-4-16,-6 4 1 16,-1 0-20-16,-3 0 8 0,0 3 6 15,-4 6-7-15,0 10-4 16,0 9-8-16,4 7-3 15,0 9-4-15,3 3-1 16,1 3-1-16,3 4 1 16,7-1-2-16,0 7-1 15,0 3 3-15,0-1 2 16,10-2 2-16,8-13 1 16,7-6 0-16,7-7 0 15,14-8 2-15,-4-14 4 16,4-9-6-16,1-6 0 0,-8-7-4 15,0-6-1-15,-11 0-1 16,0 0 1-16,-3 0-18 16,0 1-4-16,-7 2-26 15,-1 0-12-15,1 0-13 16,-4-3-7-16,0 4-44 16,1-1-18-16,-1 0 30 15</inkml:trace>
  <inkml:trace contextRef="#ctx0" brushRef="#br0" timeOffset="18210.62">16346 10762 260 0,'-4'-10'96'0,"1"7"-75"0,-4 0 17 0,3 3 1 15,-3 0-8-15,0 0 2 16,0 6-8-16,0 1-1 16,0 5-13-16,0 7-2 0,-1 6 1 15,5 10 3-15,-1 3 2 16,4 3-2-16,4 3 0 0,-1 0-1 15,5 0 2-15,2 3-3 16,8 1-1-16,3-4-2 16,11 0 0-16,4-13-4 15,6-9-1-15,4-9 1 16,-7-13 2-16,4-9-1 16,-4-10 2-16,0-7 0 15,0-8 1-15,0-1 2 16,-7-3 1-16,-4-12 3 15,-7-13 2-15,-10-6-5 16,-8 6 1-16,-10 9-1 16,-7 7 3-16,-4 9-7 15,-6 6-2-15,-12 10-5 0,-14 7-3 16,-10 5-5-16,0 7-2 16,7 3-11-16,10 3-4 15,8-3-19-15,10 3-8 16,11 1-21-16,7-4-6 15,10 0-22-15,19 0-9 16,9 3-13 0</inkml:trace>
  <inkml:trace contextRef="#ctx0" brushRef="#br0" timeOffset="18795.14">17189 10589 296 0,'0'-19'112'0,"0"12"-87"0,0 1 20 16,0 6 1-16,0 0-4 16,-3-3 1-16,-1 3-6 15,1 0 0-15,-8 3-21 16,1 3-3-16,-5 4-1 0,-2-1-5 15,-1 4 1-15,-3 3-5 16,-1-1-2-16,5 1-3 16,-1 0-1-16,4 0 4 15,0-1 1-15,-1 1-3 16,5 0-1-16,3 0-4 16,0-4-1-16,3-2-1 0,4-1 0 15,7-3 0-15,4 1 2 16,6-4 4-16,5-3 3 15,3 0-2-15,6 3 0 16,-2 0 1-16,-4 4 2 16,3 2-1-16,0 4 2 15,1 5-2-15,-1 5-1 16,-3-1 14-16,-4 0 7 16,-7 0 5-16,-3 0 2 15,-7-3-4-15,-8 0-3 16,-7-1-7-16,-3 1-1 15,0-3-8-15,-4 3-1 16,1-3-2-16,-5-4-2 0,-3 1-2 16,-3-4-1-16,-4-2-16 15,4-1-5-15,3 0-15 16,4-3-3-16,7-3-17 16,6-3-7-16,8-3-3 15,8-3 0-15,2-4-80 16</inkml:trace>
  <inkml:trace contextRef="#ctx0" brushRef="#br0" timeOffset="19772.23">17576 10223 260 0,'0'-3'96'0,"-7"0"-75"0,3 0 17 16,4 3 1-16,-3 0 1 15,-4 0 3-15,-1 0-4 16,-2 3 1-16,-1 3-22 15,-3 10-4-15,-4 9 0 0,4 13-2 16,-4 9 3-16,4 0-2 16,4 4 2-16,6 9-6 15,4 15-3-15,11 20 3 16,-1-1 4-16,12-5-5 16,2-4-2-16,5-4-3 15,-1-5 0-15,-3-13-4 16,0-12 0-16,7-11 1 0,0-17 0 15,3-14 0-15,0-9 0 16,1-9-7-16,-1-4 0 16,-3-3-21-16,-3-3-9 15,-5 0-21-15,-2 0-6 16,-5 1-23-16,1-4-10 16,-7-10-34-1</inkml:trace>
  <inkml:trace contextRef="#ctx0" brushRef="#br0" timeOffset="20296.38">17700 10507 288 0,'-7'-3'110'0,"7"3"-86"0,-4 0 20 0,4 0 5 16,0 0-18-16,0-4-5 16,0 1-4-16,0-3-2 15,4-7-11-15,-1 1 3 0,8-4 2 16,0-9 1-16,10-7 1 16,11 1-4-16,10-1-2 15,11 4-4-15,1 3 1 16,-12 6-2-16,1 3 0 15,-4 3-3-15,-4 7-2 16,-7 3 1-16,1 6-1 16,-4 3-5-16,-4 4-1 15,-3 2-11-15,-8 1-3 16,1 3-12-16,-4-4-3 0,-3 1-19 16,-1 0-7-16,-3-4-78 15,4 1-48 1,3-1 84-16</inkml:trace>
  <inkml:trace contextRef="#ctx0" brushRef="#br0" timeOffset="20746.82">17874 10463 252 0,'3'0'96'0,"-3"0"-75"0,0 3 19 0,0-3 24 16,4 6-14 0,-1 7-15-16,4 6-6 15,4-4-18-15,0 7 4 0,3 4 3 16,3 2-6-16,1 3 1 0,0 7-2 16,0 6 3-16,-8 0-7 15,8-3-2-15,-7-6-3 16,3-3-2-16,-7-7-2 15,0-6 1-15,0-4-12 16,0-2-7-16,-3-4-18 16,-1-5-8-16,-3-4-14 15,0-7-5-15,0-2-74 16</inkml:trace>
  <inkml:trace contextRef="#ctx0" brushRef="#br0" timeOffset="21048.89">18051 10321 288 0,'3'0'107'0,"-3"6"-83"0,7 7 19 0,-3-4 3 16,-1 4-4-16,5 6 1 15,-1 3-10-15,3 3-3 16,1 3-17-16,0 1-3 0,-1 2 0 16,1 1-4-16,-1 2-1 15,1 4-2-15,3 3-3 16,0 0 1-16,1 0-1 0,-1-3-14 16,-4-7-3-16,1-6-20 15,3-6-6-15,0-6-11 16,1-7-2-16</inkml:trace>
  <inkml:trace contextRef="#ctx0" brushRef="#br0" timeOffset="21452.41">18217 10009 252 0,'4'0'96'0,"7"3"-75"0,10 6 21 0,-7-2 3 15,11 5 3-15,10 4 3 16,11 6-3-16,0 3-3 15,0 13-24-15,-7 13 5 0,0 12 4 16,-3 0-5-16,-4 0-2 16,-7 0-9-16,-8 3-1 15,-2 3-8-15,-8 4-3 16,-4-1-1-16,-3-9-1 16,-3-9-14-16,-1-10-3 0,1-6-15 15,-1-10-6-15,0-6-17 16,4-3-5-16,0-7-43 15,0-8-17-15,11-11-13 16</inkml:trace>
  <inkml:trace contextRef="#ctx0" brushRef="#br0" timeOffset="21995.8">19011 10299 316 0,'-3'-3'118'0,"-1"3"-92"0,4 0 19 0,0 0 2 0,0 0-14 16,0 3-4-16,4 3-4 16,3 0-1-16,7 1-13 15,-3-1 2-15,3 0 3 0,0-3 1 16,4-3-1-16,0 0-6 16,3-3-4-16,4 0-3 15,3 3-3-15,-3 0 1 16,0 0 1-16,-4 0-8 15,-3 0-1-15,-1 0-20 16,-3 0-10-16,-3 0-19 16,0 0-7-16,-11 0-48 0,0 6-19 15,0 4 7 1</inkml:trace>
  <inkml:trace contextRef="#ctx0" brushRef="#br0" timeOffset="22236.02">19061 10737 348 0,'7'3'132'0,"0"0"-103"0,7-3 16 0,-7 0 2 0,4-3-13 16,3-4-2-16,8 1-14 15,6-3-4-15,4-1-8 16,7-2-4-16,-7 2-1 0,3 1-19 15,-3-1-5-15,0 1-27 16,-4-1-8-16,1 1-33 16,3 0-15-16,-1-7-20 15</inkml:trace>
  <inkml:trace contextRef="#ctx0" brushRef="#br0" timeOffset="24036.76">19628 10154 220 0,'0'3'85'0,"0"-3"-66"0,-3 3 21 0,3-3 7 0,0 0-10 16,0 0-1-16,-4 0-3 15,4 0 1-15,0 0-18 16,0 0 0-16,-4 0 0 0,1 0 1 16,3 0 1-16,0 0 0 15,-4-3-2-15,4 0-4 16,0-3-2-16,0-1 2 15,0-5 3-15,4 2 0 16,3-12 1-16,0 6-6 16,7-9-2-16,-3 3-2 15,17-6 1-15,-3 6-2 16,18 0 0-16,-8 3-1 0,8 6 0 16,-8 1-2-16,4 5-2 15,-7 1 3-15,3 6 0 16,-6 0-1-16,6 6-2 15,-6 1-2-15,2 2-1 16,-6 0 2-16,0 1 0 16,0-1-10-16,-7-2-5 15,-4-1-12-15,0 0-5 16,-3-3-11-16,-4 1-3 16,0-1-16-16,0 0-8 15,-7 0-80 1</inkml:trace>
  <inkml:trace contextRef="#ctx0" brushRef="#br0" timeOffset="24712.45">19823 10066 200 0,'0'-4'77'0,"0"4"-60"0,0 0 21 0,0 0 9 0,0 0-3 16,0 0 4-16,0 0-12 15,0 0-2-15,0 7-19 16,0-1 9-16,7 10 3 0,-3-4-6 16,10 10-1-16,-11-3-6 15,8 25 1-15,3-9-8 16,-3 19-2-16,3-10 1 15,-7 3 3-15,4-9 0 16,-1 3 2-16,-3-7-8 16,4 1-2-16,-4-10-1 15,0-3 0-15,0-3 0 16,-3-3 0-16,-1-3-3 16,1-1 0-16,0-2-12 0,-4-4-5 15,0 0-22-15,0-3-9 16,0 1-11-16,0-8-1 15,0 1-32-15,0-3-12 16,0 0 6 0</inkml:trace>
  <inkml:trace contextRef="#ctx0" brushRef="#br0" timeOffset="25130.67">20043 10044 252 0,'0'-7'93'0,"0"7"-72"0,0-6 5 16,0 6-1-16,0 0-1 15,0 0 3-15,0 0 10 16,0 0 4-16,0 0-22 16,0 0 5-16,0 6 3 0,0 1-4 15,0 8-1-15,0-2-4 16,3 12 1-16,-3-3-6 0,4 16-3 16,-1-7-5-16,5 17-2 15,-5-10-3-15,4 9-1 16,0-9 1-16,0 3 0 15,0-7-5-15,1 1 1 16,-1-4-18-16,0-5-8 16,0-4-15-16,0-3-5 15,4-4-22-15,-8-5-6 16,4-1-58 0</inkml:trace>
  <inkml:trace contextRef="#ctx0" brushRef="#br0" timeOffset="25686.71">20589 9631 272 0,'0'-10'101'0,"0"10"-78"0,-11-6 20 0,11 6 5 15,-3 0-8-15,-1 0 1 16,-3 6-14-16,3-2-5 16,-3 11-12-16,0-2 5 0,0 25 2 15,4-7-1-15,-5 39 1 16,5-17-1-16,3 29 0 15,0-16 0-15,11 38 0 16,-8-22-6-16,11 3-4 16,-3-16-3-16,14-2-3 15,-8-14-2-15,22 1 1 0,18-4 1 16,-11-18 2-16,-14-7-17 16,7-6-6-16,-7-4-17 15,-4-2-6-15,-3-4-25 16,-4-5-9-16,-3-4-81 15</inkml:trace>
  <inkml:trace contextRef="#ctx0" brushRef="#br0" timeOffset="26362.73">20787 10166 260 0,'-3'4'96'0,"3"-4"-75"0,-4 0 28 0,4 0 6 15,0 0-14-15,0 0-3 16,0 0-5-16,0 0 1 16,4 3-18-16,-1 0 8 0,8 0 4 15,-1-3-4-15,8 0-2 16,0 0-4-16,7 0 1 16,-4 0-8-16,4 0-4 15,-4 0-4-15,4 0 0 16,-7 0-4-16,3 0-2 15,-3 0-12-15,3 0-5 16,-3 0-27-16,3-3-10 16,-3 0-16-16,3-4-8 15,-3 1-79-15</inkml:trace>
  <inkml:trace contextRef="#ctx0" brushRef="#br0" timeOffset="27083.02">21319 9732 276 0,'-7'-10'104'0,"7"10"-81"0,0-3 12 16,0 3-2-16,0 0-1 16,0 0 4-16,3 3-5 15,1 0-1-15,7 19-17 16,-4-6 5-16,10 25 5 0,-3-6-3 0,8 9-2 15,-5-6-4-15,1 6-1 16,3-6-1-16,-3 6 0 16,-4-6-4-16,1 6 0 15,-1-10-7-15,0 4-1 16,-3-6 0-16,-1-1 0 16,1-6 0-16,-4-3 2 15,0-3-12-15,0-3-3 16,-3-3-21-16,-1-4-5 15,1 0-31-15,-4-9-10 16,0 0-84 0</inkml:trace>
  <inkml:trace contextRef="#ctx0" brushRef="#br0" timeOffset="27428.06">21485 9628 272 0,'4'3'101'0,"-4"-3"-78"0,14-3 22 16,-14 3 4-16,11 3-4 16,-11 0 3-16,14 6-5 15,-3-2 0-15,17 12-23 16,-3-4 6-16,17 39 4 0,-3-13-3 15,4 19 1-15,-8-13-9 0,4 16-4 16,-10-13-8-16,-1 26-3 16,-3-16-2-16,-4 16-2 15,-3-17-8-15,-4-2-3 16,-3-10-14-16,-4-3-4 16,-4-9-18-16,-3-3-6 15,0-4-26-15,-10-6-10 16,3-3-74-1</inkml:trace>
  <inkml:trace contextRef="#ctx0" brushRef="#br0" timeOffset="28254.34">19302 12369 312 0,'0'0'115'0,"0"0"-89"0,0 3 8 0,0-3-4 16,0 3-3-16,0 0 3 16,7 0-1-16,4 0 0 15,3 4-16-15,4-4 5 0,6 0 3 16,-2 0-3-16,6-3 2 16,-3 0-5-16,3 0 1 15,-3 0-9-15,3 0-2 16,-3 0-1-16,4 0 2 15,-5 0-3-15,-6 0-2 16,0 0-7-16,0 0-1 16,-4 0-28-16,-4 3-12 15,1 0-28-15,-4 1-13 16,-3-1-79 0</inkml:trace>
  <inkml:trace contextRef="#ctx0" brushRef="#br0" timeOffset="28538.79">19493 12885 280 0,'-3'10'104'0,"3"-10"-81"0,7 3 23 15,-7-3 5-15,7 0-5 16,-7 0 2-16,11-3-13 15,-1 0-4-15,4-4-18 16,-3 4 3-16,10-6 2 0,-3 2-10 0,14-5-2 16,-7 2-4-16,14-2-2 15,-7 2-21-15,7-2-9 16,-7 2-23-16,7-6-8 16,-7 4-37-16,10-7-14 15,-14 0-14 1</inkml:trace>
  <inkml:trace contextRef="#ctx0" brushRef="#br0" timeOffset="29124.44">20323 12454 296 0,'-18'9'110'0,"18"-9"-86"0,-7 6 27 0,0-2 7 16,3-1-7-16,1 0 0 16,-1 0-9-16,1 0-3 15,-1 0-22-15,1 0-1 0,3-3 0 16,0 0-8-16,3 4-2 15,1-1 0-15,17 0 3 16,-7 0 2-16,18-3 1 16,-4 0 0-16,8-3 2 15,-8 0-3-15,18-7 1 16,-7 4-5-16,18-7 1 16,-11 4-5-16,11-1-2 15,-11 1-3-15,0 0 1 16,-14 2-6-16,0 1 0 15,-4 0-17-15,-3-1-7 0,-4 1-14 16,1 0-5-16,-12-1-13 16,4-2-3-16,-3 3-10 15,0-4-5-15,-4 1-60 16</inkml:trace>
  <inkml:trace contextRef="#ctx0" brushRef="#br0" timeOffset="29664.7">20858 12098 260 0,'-18'0'99'0,"18"0"-77"0,-7 0 24 0,7 0 6 15,0 0-16-15,0 0-6 16,0 0 0-16,0 0 1 0,4 0-17 15,-1 0 12-15,12-10 4 0,-5 4 0 16,15-13 2-16,-4 3-9 16,8-12-2-16,-8 0-8 15,21-7-3-15,-6 7 1 16,28-4 3-16,-15 7-6 16,12 3 0-16,-12 6-2 15,1 7-1-15,-8-1-3 16,11 10 1-16,-14 0-2 15,4 6 2-15,-8 1-4 16,1 5 0-16,-8-2-4 16,-3 5-1-16,-4-2-11 15,-6 3-1-15,-5-4-22 0,-3 4-9 16,0 0-16-16,-14 0-7 16,7-4-30-16,-3 1-12 15,-1-4-19 1</inkml:trace>
  <inkml:trace contextRef="#ctx0" brushRef="#br0" timeOffset="30130.14">21184 12050 220 0,'0'-12'85'0,"0"12"-66"0,0-7 19 16,0 7 3-16,0 0-1 15,0 0 3-15,0 0-7 16,0 0 1-16,0 0-21 16,0 0 4-16,0 10 1 0,0-1 2 0,4 10 3 15,-1-3-10-15,4 19-2 16,-3-7-6-16,7 26 0 16,-1-13-5-16,1 9-2 15,-1-9 0-15,5 0 1 16,2-6-3-16,-6-1 0 15,3-5-6-15,-3-1-3 16,-1-6-12-16,-2-3-6 16,-1-3-14-16,0-4-4 15,3-2-10-15,-10-10-3 16,4 0-78 0</inkml:trace>
  <inkml:trace contextRef="#ctx0" brushRef="#br0" timeOffset="30430.22">21376 11943 292 0,'0'3'110'0,"0"-3"-86"0,7 16 11 15,-7-13 1-15,0 7 4 16,3-4 6-16,4 10-6 15,0-7-1-15,4 13-22 16,-4-3 1-16,4 19 2 0,-1-6-5 16,1 24 0-16,0-9-9 15,-4 10-4-15,0-13-1 0,0 4-1 16,0-7-18-16,0-1-8 16,-3-8-19-1,3-4-10-15,0-2-25 0,-7-8-12 16,3-2-53-1</inkml:trace>
  <inkml:trace contextRef="#ctx0" brushRef="#br0" timeOffset="31751.77">20029 11679 260 0,'3'-19'99'0,"-3"19"-77"0,-3-13 20 0,3 13 3 16,-4-3 1-16,1 0 4 15,-1 0-7-15,4 3-4 16,0 0-22-16,0 0-10 0,0 34-3 15,0-5-3-15,7 34-1 16,0-10 1-16,4 58 1 16,-1-20 1-16,8 44 3 0,-4-31 1 15,15 48 1-15,-15-36 2 16,11 26 4-16,0-29-4 16,-4 20 2-16,-3-33-9 15,-4 1-4-15,0-19-5 16,-11 0 1-16,4-16 7 15,1-9 6-15,-1-10-9 16,7-9-1-16,0-3 5 16,14-13 5-16,-3-3-2 15,7-10 2-15,-4 0-1 16,19-9 3-16,-16 0 1 16,51-6 3-16,-18 0-1 0,31-10 0 15,-20 4-3-15,56-17-1 16,-28 4-5-16,42-3-3 15,-35 6-3-15,32 0 1 16,-36 3-6-16,11 6 0 16,-25 4 3-16,0-1 2 15,-17 4 2-15,-11-1 0 16,-15 4-3-16,-6 0 2 16,-8 0 1-16,-6 0 2 15,-8 0-3-15,0-7-2 16,0 1 2-16,-3-10 2 15,0 3-5-15,0-9 1 16,-4 3-1-16,0-3 2 16,-3 3 1-16,-4-4 3 0,-4 4-1 15,-3-6-1-15,0 3 1 16,-10-29-1-16,3 10 0 16,-11-31 0-16,4 15 0 15,-15-66 2-15,4 31-1 16,-14-53-1-16,11 32-2 15,-7-42 1-15,10 38 1 16,-7-34 0-16,0 37 0 16,-3-5 2-16,6 27-1 15,-3 10 2-15,8 16-2 16,-5 9-1-16,8 9 1 16,-4 7-1-16,7 6-3 15,1 1 2-15,2 8 1 16,1 4 2-16,4 3-1 0,-1 3 2 15,4 3 4-15,-4 4 4 16,4 2-6-16,-10 4-1 16,2 0 0-16,-9 6 0 15,2 0-2-15,-24 3 1 16,7 0-4-16,-39 10-2 16,11-4-1-16,-25 10 0 15,17-3-4-15,-49 31 0 16,28-12-7-16,-35 31-1 15,25-19-4-15,-22 7-1 16,29-10-8-16,3-6-4 16,22-7-13-16,7-9-4 15,10-3-17-15,14-16-8 0,8 0-74 16</inkml:trace>
  <inkml:trace contextRef="#ctx0" brushRef="#br0" timeOffset="34227.5">24941 11313 240 0,'-3'0'90'0,"3"0"-70"0,0 0 21 0,0 0 4 16,0 0-17-16,0 0-5 16,0 0 1-16,0 0 4 15,0 0-15-15,0 0 6 0,0 3 4 16,0-3-1-16,3 3 1 16,5 1-6-16,-1-1 0 0,0 0-4 15,10 0 0-15,5 0-3 16,3-3-1-16,3 0-3 15,0 0 1-15,1 0-4 16,2 0 0-16,-6 0 1 16,4 0 0-16,-8 0 0 15,4 0 0-15,-8 0-5 16,1 3-1-16,-4 1-2 16,1-1 3-16,-1 0 0 15,-7-3 3-15,0 0-6 16,4 0 1-16,-8 0-26 15,4 0-10-15,-3 0-22 16,3-3-7-16,-4 0-57 16,4-1-65-16,1 1 58 15</inkml:trace>
  <inkml:trace contextRef="#ctx0" brushRef="#br0" timeOffset="34633.93">24885 11987 268 0,'-4'10'101'0,"4"-10"-78"0,0 3 9 0,0-3 0 0,0 0-9 16,0 0-1-16,0 3 3 16,0-3 4-16,4 0-16 15,-1 0 6-15,8 3 2 0,-4-3 2 16,14 3 1-16,1 1-7 16,9-1-2-16,-2-3-7 15,17 0 0-15,-14 0 1 16,10-3 2-16,-6 3-5 15,-1-4-4-15,-6 1-1 16,2-3-1-16,-6-3-5 16,0 2-1-16,-7 1-28 0,3 0-13 15,-3 2-15-15,3 4-7 16,-3 0-88 0</inkml:trace>
  <inkml:trace contextRef="#ctx0" brushRef="#br0" timeOffset="39558.46">26483 11212 192 0,'0'-6'74'0,"0"6"-58"0,0 3 12 0,0-3 2 15,0 0-7-15,0 0 1 16,-7 0-2-16,4 0 1 16,-1 0-13-16,4 0 5 0,-3 0 3 15,-1 0-2-15,1 0 3 0,-1 0-6 16,-3 0 0-16,3 0-6 16,-3 0 1-16,0 0-1 15,-3 3 1-15,2 1-4 16,-2 5-1-16,3-3-3 15,-4 7-1-15,4-4 3 16,-4 4 1-16,1-4-4 16,-1 7 1-16,4-3 2 15,-4 6 1-15,1-4-4 16,-1 4 1-16,0-3 0 16,4 0 0-16,0-4-3 15,0 1 2-15,4-4-1 16,-4 1 0-16,3-4 0 15,4 0-2-15,0 1 3 0,4-1 2 16,3 0-2-16,-4-2-2 16,4-1 4-16,0 0 1 15,0 0-3-15,4 0-1 16,0-3 3-16,6 3 1 16,-2-3-3-16,6 3 1 15,-3-3 0-15,10 4 0 16,-3-1 0-16,7 0 0 15,-4 0 0-15,7 3 2 16,-10 1-1-16,4 2 2 16,-5-3 4-16,-2 7 4 15,-1 0 0-15,-3 2 1 0,-4-2 2 16,0 3 2 0,-3-4 2-16,-4 4 3 0,0-3 0 15,-11 2 2-15,1-2-11 16,-15 3-2-16,4 0-6 15,-14-1-1-15,3-2-1 16,-7-1 1-16,3-2-2 16,-2-4-1-16,2 1-2 15,-3-7 1-15,11 0-10 16,0 0-3-16,3 0-9 16,4-4-2-16,3 1-14 15,4-6-3-15,0 2-4 16,7-5-1-16,0 2-18 15,11-2-7-15</inkml:trace>
  <inkml:trace contextRef="#ctx0" brushRef="#br0" timeOffset="39992.55">26863 11524 252 0,'-4'-3'93'0,"4"3"-72"0,-3 0 18 15,3 0 3-15,0 0-13 16,0 0-5-16,0 0-9 16,0 0-2-16,0 3-8 15,0 0 4-15,0 10 3 0,0-4-6 16,3 4-3-16,1 0 0 16,-1 2 0-16,1 1-6 15,-1 3 0-15,1-3-10 16,3 3-2-16,-4-4-19 15,4 4-5-15,4-3 2 0,-11-3 3 16,4-4-1-16,-1-6 2 16,1 0-59-1,-1-9-31-15,1 0 59 16</inkml:trace>
  <inkml:trace contextRef="#ctx0" brushRef="#br0" timeOffset="40160.1">26668 11036 236 0,'-29'-10'90'0,"29"10"-70"0,-3 0 2 0,3 0-6 15,3 7-11-15,1-4-3 16,6 6-1-16,-2-2 1 16,9 2-1-16,-3 1-31 0,8 2-13 15,-5 1-57-15</inkml:trace>
  <inkml:trace contextRef="#ctx0" brushRef="#br0" timeOffset="40578.15">27228 11606 280 0,'0'13'107'0,"0"-13"-83"0,-4 6 21 15,4-6 5-15,-3 3-12 16,-1 0-2-16,1 1-5 15,-1-1 0-15,-3-3-17 16,3 0 3-16,1 0 3 0,-8 0-5 0,1-7 0 16,2 1-7-16,-2-10-3 15,-1 4 2-15,8-26 0 16,-8 10-1-16,15-23-1 16,-4 10-6-16,10-3 1 15,-3 9 0-15,11 4 0 16,-4 6 0-16,4 3 0 15,-4 3 0-15,7 9 2 16,-3 4 3-16,7 15 2 16,7 17-1-16,-7 2-1 15,-8-6-6-15,8 13 1 16,-4-7 0-16,4 7 0 16,-4-7-22-16,4 0-8 15,-3-6-14-15,-1 1-5 0,-3-5-4 16,-1-2 0-16,1-3-11 15,0-7-2-15,-4 0-61 16</inkml:trace>
  <inkml:trace contextRef="#ctx0" brushRef="#br0" timeOffset="41223.9">27791 10882 184 0,'0'-10'71'0,"0"10"-55"0,-7-9 15 16,7 9 3-16,-7-3-2 15,7 3 3-15,-7-4-4 16,3 1-1-16,1 0-17 16,-1 0 8-16,1 3 5 0,-1 0-1 15,-3 6 3-15,4-3-12 16,-4 19-2-16,-1-3-2 15,5 16 0-15,-8-7 2 16,8 26 2-16,-1-10-3 0,8 38 2 16,-1-19-6-16,8 19-3 15,-4-19-3-15,7 6-3 16,-3-12 1-16,17 6 1 16,-10-13-1-16,17-2-1 15,-6-11-6-15,10-11-4 16,-7-4-23-16,3-13-9 15,-7-3-16-15,1-9-4 16,-8 0-61 0,0-6-58-16,-3-1 66 15</inkml:trace>
  <inkml:trace contextRef="#ctx0" brushRef="#br0" timeOffset="41944.38">28132 11074 200 0,'3'-7'77'0,"-3"7"-60"0,0-3 13 0,0 3 3 15,0 0-4-15,0 0 1 16,-3 0-4-16,-1 0-1 16,-3-3-14-16,0 3 11 0,0 0 5 15,0 0-3-15,-4 3-2 16,0 0-6-16,1 10-2 16,-4-4-4-16,3 14-1 15,-3-5-5-15,3 20-1 16,8-6-1-16,3 21-2 15,0-12 1-15,7 3-1 0,0-9 0 16,14 0 0-16,-3-7 0 16,10-3 0-16,-3-6 0 15,0-6 0-15,3-1 6 16,0-5 6-16,-3-4-4 16,7-10 0-16,-3 1 7 15,-1-22 4-15,7-23 0 16,-10 1-2-16,-7 3-7 15,-11 12-2-15,-4 7 0 16,-13-7 0-16,3 10-2 16,-15-3-1-16,5 6-6 0,-15-1-1 15,7 5-8 1,-14 2-2-16,7 3-9 0,4 4-4 16,3-1-15-16,7 4-5 15,4 0-9-15,11-1-4 16,-1 4-6-16,11-3 0 15,-3 0-58 1</inkml:trace>
  <inkml:trace contextRef="#ctx0" brushRef="#br0" timeOffset="42259.74">28376 10806 228 0,'0'-19'85'0,"0"19"-66"0,4-16 14 16,-4 16 2-16,3-3 2 16,1 0 2-16,6 6 5 15,5 0 2-15,9 23-24 16,19 18 3-16,-1 3 2 0,-3 3-9 16,-3 4-2-16,-4 9-5 15,-7 9-2-15,-4 4-3 16,-3 3 1-16,-4-10-4 15,-4-9-2-15,-6-3 0 16,-4-7 1-16,-4-3-23 16,-3-6-8-16,0-6-19 15,-14-7-5-15,-4-3-60 0,0-3-27 16,-7-6 19 0</inkml:trace>
  <inkml:trace contextRef="#ctx0" brushRef="#br0" timeOffset="43506.13">26122 10797 192 0,'-4'-4'74'0,"4"4"-58"0,-7-3 12 16,7 3 2-16,-7 0-3 16,4 0 2-16,-5 0-5 15,5 0-1-15,-1 0-12 16,-6 0 4-16,-1 0 3 0,0 0-2 15,-6 10 3-15,3-4-6 16,-4 19 0-16,4-3-8 16,-4 16-1-16,4-6 2 15,-4 24 3-15,4-12 2 16,3 48 1-16,4-20-4 16,4 42 0-16,3-26-5 15,10 35 0-15,1-26 1 0,21 4 2 16,-7-22-5-16,24 3-1 15,-6-16 0-15,6-16 2 16,-10-6-10-16,14-18-4 16,-10-4-27-16,7-10-13 15,-11-2-100 1,3-4-50-16,-10-3 102 16</inkml:trace>
  <inkml:trace contextRef="#ctx0" brushRef="#br0" timeOffset="44150.78">28709 10485 248 0,'4'-4'93'0,"-4"4"-72"0,10 4 11 0,-10-4 3 0,8 15-1 16,9 7 1-16,5 0-3 16,-5-3 0-16,26 38-18 15,21 38-1-15,-4-4 0 0,-7 0-3 16,-7 13 0-16,-10 10-4 15,-12-10 1-15,-9 0-2 16,-5-13 0-16,-10 0-3 16,-3-2 1-16,-12-11-15 15,-2-12-7-15,-1-12-12 16,4-22-4-16,3-7-23 16,-3-13-8-16,3-2-69 15</inkml:trace>
  <inkml:trace contextRef="#ctx0" brushRef="#br0" timeOffset="44676.71">28975 10066 272 0,'-7'3'101'0,"7"0"-78"0,0-3 9 16,0 0 0-16,0 0-9 15,0 0 1-15,0 0-9 16,0 0-2-16,0 3-7 15,7 0 5-15,4-3 2 0,7 0 2 16,6 0 1-16,8 0-2 16,-3-3 1-16,-1 3 1 15,0 3-1-15,-3 4 1 16,0 2 3-16,0 7-2 16,-8-1 1-16,-2 8 2 15,-8 8 0-15,-7 13-11 16,0 7-3-16,0-1-4 0,-7 0 1 15,3-6 0-15,1-6 3 16,3-3-5-16,0-7-1 16,3-3-2-16,8-6 0 15,-4-3 2-15,11-6 2 16,6-4-19-16,5-6-6 16,3 0-19-16,-4 0-6 15,0 0-21-15,-3 0-7 16,0 0-87-1</inkml:trace>
  <inkml:trace contextRef="#ctx0" brushRef="#br0" timeOffset="45502.98">25406 13512 252 0,'0'-3'93'0,"0"3"-72"0,-4 0 11 0,4 0 1 15,0 0-9-15,0 0 0 16,0 3-2-16,0 0 1 16,7 0-13-16,-3 1 8 0,10-1 4 15,0 0-2-15,15 0 0 16,-5-3-2-16,15-3-2 16,-7 3-4-16,14-3-2 15,-14 0-6-15,4-1-3 16,-8 1 0-16,8-3 1 15,-12 3-1-15,5 0-1 16,-12-4-10-16,1 4-6 16,0 0-21-16,-4 3-6 15,-3 0-27-15,-4 0-8 16,0 0-59 0</inkml:trace>
  <inkml:trace contextRef="#ctx0" brushRef="#br0" timeOffset="45863.93">25548 14007 284 0,'0'0'107'0,"0"0"-83"0,0 3 10 0,0-3 2 16,0 3-7-16,0 0 3 16,3 0-7-16,4-3-3 15,0 4-12-15,0-1 5 0,15-3 4 16,-5 0-4-16,15 0 2 16,-7 0-8-16,11-3-1 15,-8-1-4-15,21-2-1 16,-10 3-1-16,22-7-2 15,-12 4-6-15,8-3-4 16,-11 2-30-16,0-5-13 16,-10 2-28-16,-1-5-10 15,-3 2-46 1</inkml:trace>
  <inkml:trace contextRef="#ctx0" brushRef="#br0" timeOffset="47439.39">27401 13225 212 0,'0'-12'79'0,"0"12"-61"0,-3-6 8 0,3 6 1 16,-4-4-7-16,4 4 0 16,-3-3 2-16,3 0 3 15,-4 0-13-15,1 0 9 0,-1 0 5 16,4 0-1-16,-7-1 3 16,3 1-3-16,-3 3 0 15,4 0-10-15,-1 13-4 0,-6-4 0 16,-1 16 3-16,4-2-6 15,-4 14 0-15,4-8-6 16,0 12-2-16,-4-10 0 16,1 16 2-16,3-6-1 15,0 29-1-15,3-17 1 16,4 13-1-16,0-12 0 16,7 6 0-16,-3-10 0 15,6 1 2-15,1-10-3 16,14-4 0-16,-7-5 5 15,24-7 2-15,-6-6 4 16,17-6 4-16,-11-4-2 16,8-12 1-16,-11 0-1 0,10-10 2 15,-10 4-1-15,11-23 0 16,-11 7-3-16,7-35-1 16,-10 13-3-16,-12-13 1 15,-2 13-4-15,-15-13 0 16,0 9-1-16,-21-18 1 15,3 12-2-15,-10-6 2 16,3 16-7-16,-21-3 1 16,7 9-6-16,-35 0-1 15,21 9-11-15,-15 4-4 16,15 3-2-16,0 3 1 16,14 3-12-16,-3 3-3 15,10 4-11-15,7 2-5 16,4 1-2-16,14-1 1 15,0 4-69-15</inkml:trace>
  <inkml:trace contextRef="#ctx0" brushRef="#br0" timeOffset="47935.31">27752 12501 288 0,'-7'-3'107'0,"7"3"-83"0,-3 0 15 0,3 0 1 15,0 0-16-15,0 0-3 16,0 0 1-16,0 0 2 15,7 0-12-15,-4 0 6 0,8 0 5 16,-4 0 1-16,14 3 1 16,-7 0-3-16,11 6-2 15,-11-2-2-15,1 9 1 16,-1-1-6-16,-4 17-3 16,-10-7-1-16,0 16 1 15,0-6-5-15,0 2-3 16,0-2-1-16,0-3-1 15,0-4 0-15,8-3 2 0,-5-3-3 16,8-3-2-16,-4-3 4 16,18-4 1-16,-11 1-3 15,18-7 1-15,-8 1 0 16,12-11 0-16,-11 1-20 16,3 0-9-16,-3 0-21 15,0 0-6-15,-4 3-21 16,4 0-6-16,-4 0-77 15</inkml:trace>
  <inkml:trace contextRef="#ctx0" brushRef="#br0" timeOffset="48431.89">28982 13065 344 0,'-3'3'129'0,"3"-3"-100"0,0 0 2 15,0 0-3-15,3 0-4 16,1 0 3-16,10 0-6 16,0 0 0-16,7-3-12 15,1 0-3-15,2-4-2 0,-2 4-5 0,3-3 1 16,-1 0-20-16,1 2-9 16,-7 1-16-16,3 3-7 15,-3 0-63 1,7 7-71-16,-11-1 56 15</inkml:trace>
  <inkml:trace contextRef="#ctx0" brushRef="#br0" timeOffset="48643.55">29089 13544 316 0,'10'-7'121'0,"-10"7"-95"0,25-19 20 0,-21 19 1 0,10-9-21 15,-4-4-4-15,8 1-14 16,-4 2-5-16,18-2-2 16,-3 2 1-16,17 1 1 0,-7 3-30 15,10-1-12-15,-6 1-20 16,6 0-8-16,-10 3-68 16</inkml:trace>
  <inkml:trace contextRef="#ctx0" brushRef="#br0" timeOffset="49405.54">30528 13024 268 0,'-7'-10'101'0,"7"10"-78"0,-15-6 15 0,12 6 4 0,-1-3-10 16,-6 3-1-16,3-3-6 15,0 0-4-15,-1-1-11 16,1 1 0-16,0 0 3 0,0 0 4 16,-3 0 4-16,-5 0-5 15,1 0 1-15,0 3-6 16,-4 3 1-16,11 0-5 15,-14 9-2-15,7-2-2 16,-4 15 0-16,-7 19-2 16,11 0-1-16,3-9 1 15,8 19-1-15,-8-10-3 16,11 6 2-16,0-9 1 16,11 0 0-16,-4-6 0 0,18-1 0 15,24 4-3-15,1-10 0 16,3-9 4-16,-10-9 1 15,-1-10 2-15,4-6 2 16,4-10 8-16,7-13 3 16,3-12 0-16,-3-15 2 15,-4-4-8-15,-7 3-4 16,-7 0-4-16,-7 1 0 16,-7 2 0-16,-11 1 1 15,-11 2 4-15,-13 4 3 16,-19 6-6-16,-13 6-1 15,-8 7-7-15,1 6-2 0,6 9-5 16,-7 7 1 0,4 3-13-16,11 3-5 0,6 0-17 15,-2 6-7-15,6 1-2 16,-4-1 2-16,-2 3-13 16,6-2-7-16,7-1-69 15</inkml:trace>
  <inkml:trace contextRef="#ctx0" brushRef="#br0" timeOffset="50126.6">30198 12290 240 0,'-14'-10'90'0,"7"10"-70"0,0 4 8 0,3-4 0 16,1 0 0-16,-4 0 3 0,-1 0 1 16,1-4 2-16,-3 1-18 15,-4 0 2-15,-1 3 2 0,-9 3-5 16,-12 7 0-16,-3 9-9 16,-7 9-2-16,0 10 0 15,0 3 2-15,10-10 1 16,-6 42 1-16,-8 24-7 15,8 4 0-15,3 6 3 16,3 32 2-16,11-1-2 16,11 17-1-16,11 18 1 15,13 0 2-15,12 13 3 16,6-19 5-16,18-25-2 16,29-19 1-16,17-13-1 15,3-34 2-15,37-29-3 0,-1-25-1 16,18-22-4-16,21-25-1 15,-11-44 1-15,26-23 1 16,-1-24 3-16,-14-36 4 16,7-8-4-16,-10-36 0 15,-29-2-6-15,-25-16-3 16,-24 22 0-16,-29-10 1 16,-24 16-12-16,-36 28-3 15,-60 17-5-15,-33 8 1 16,-66 17 0-16,-29 24 3 15,-25 29-14-15,-35 35-5 16,18 31 7-16,3 19 5 0,21 4 5 16,36 5 5-16,39-3-44 15,25-2-20-15,24-1-81 16</inkml:trace>
  <inkml:trace contextRef="#ctx0" brushRef="#br0" timeOffset="51268.64">27674 12992 260 0,'4'-3'99'0,"-4"3"-77"0,10-3 13 0,-10 3 3 16,11 0 2-16,-7 0 5 16,10 3-7-16,-4 0 0 15,15 13-22-15,-7-3 4 0,25 18 1 16,-12-6-3-16,23 35 2 16,-12-9 0-16,8 12 0 15,-11-13-9-15,0 16-2 16,-11-12-5-16,-3 28-1 15,-4-19-1-15,-7 12 1 16,-3-12-15-16,-11 0-5 16,0-9-15-16,-14-1-6 15,3-12-17-15,-10-6-7 16,3-3-64-16,0-10-26 0,4-3 33 16</inkml:trace>
  <inkml:trace contextRef="#ctx0" brushRef="#br0" timeOffset="51808.35">26962 12999 244 0,'0'-7'90'0,"0"7"-70"0,-4-3 21 0,4 3 4 0,-10 0-8 15,3 0-2-15,-4 6-6 16,4 1-1-16,-7 12-16 15,3-4 4-15,0 33 2 0,1-10-8 16,3 34-3-16,0-12-4 16,3 47 0-16,4-22 2 15,18 38 2-15,-8-32-1 16,40 51-1-16,-11-35-6 16,21-3 1-16,-14-22-29 15,18-13-10-15,-14-12-47 16,21-16-20-16,-15-13-32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19:37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16243 6106 236 0,'-7'-48'88'0,"3"26"-69"0,1-12 22 0,-4 21 6 16,3-3-1-16,1-3 3 0,-4 7-5 16,3-1-3-16,1 10-22 15,3-7 4-15,0 4 4 0,0 3-13 16,0 38 6 0,7 18 0-16,3 7-5 15,1 6-1-15,3 26-4 16,4 12-1-16,3-4-5 15,4-5-1-15,0 6-3 16,3 3-1-16,-3-7 1 16,3-18 0-16,-10-13 0 15,0-12 2-15,-8-13-12 16,1-10-3-16,-4-5-21 0,-3-11-5 16,-1-8-18-16,-3-11-4 15,0-11-11-15,-3-20-3 16,3-12-63-1</inkml:trace>
  <inkml:trace contextRef="#ctx0" brushRef="#br0" timeOffset="315.07">16179 5863 288 0,'-10'-13'110'0,"6"10"-86"0,4 3 11 0,0 0 1 0,0 0-11 16,0 0-2-16,4-6-2 15,3 3 1-15,3 3-12 16,5-3 3-16,2-1 1 0,12-5-1 16,13 0 2-16,11-1-4 15,11-6-1-15,-4 1-6 16,-6 2-1-16,-8-6-3 15,-7 3-1-15,-8 7-6 16,-2-7 0-16,-4 4-39 16,-4 5-17-16,-3 7-77 15,-1 0-64 1,-2 7 81-16</inkml:trace>
  <inkml:trace contextRef="#ctx0" brushRef="#br0" timeOffset="510.62">16278 6710 272 0,'0'29'104'0,"8"-29"-81"0,13-7 20 0,-7 1 3 16,25-13-9-16,7-12-2 16,14-20-19-16,-6-5-10 15,-1 2-4-15,3 10-18 0,5 0-6 16,-1 12-33-16,0 10-13 15,4 10-65 1</inkml:trace>
  <inkml:trace contextRef="#ctx0" brushRef="#br0" timeOffset="1140.63">17186 6660 264 0,'0'-28'101'0,"-4"9"-78"0,4-13 13 0,-3 16 2 15,3-6-5-15,-7 0 3 16,0 0 0-16,0 0 2 16,-4 3-21-16,0 7 8 0,1 2 3 15,-12 10-7-15,5 10 1 16,-5 15-11-16,5 10-4 16,-1 6-4-16,4 3 0 15,7 3 0-15,3 10 1 16,8 18-2-16,6-2-2 15,4-7 1-15,4-13-1 16,3-8 0-16,1-11 0 16,-1-12 0-16,0-12 0 0,1-17 2 15,-1-15 3-15,-3-12 7 16,-4-7 2-16,0-3-3 16,-7 0-1-16,-3-4-6 15,-4-2-1-15,0-1 3 16,0 1 1-16,0 15 8 15,-4 7 2-15,4 6-6 16,0 22-6 0,4 16-4-16,3 9 0 15,0-3-1-15,7 3 0 16,7 4 0-16,4 5-5 16,7 1 1-16,10 0-18 15,1-1-8-15,-1-5-15 16,-10-4-5-16,0-10-22 0,-3-8-9 15,-1-14-95 1</inkml:trace>
  <inkml:trace contextRef="#ctx0" brushRef="#br0" timeOffset="1455.57">17675 6430 380 0,'-11'-19'143'0,"1"16"-112"0,-8 9 10 0,11 7-5 15,-14 15-10-15,3 13-1 0,4 6-5 16,0 1-2-16,3 5-10 16,4 7 1-16,7 6 2 0,11-6-9 15,3-6 0-15,3-10-2 16,5-10 2-16,6-12-1 15,8-12-1-15,10-13-2 16,10-10-1-16,8-9-18 16,-4-3-7-16,-6 0-18 15,-8-4-9-15,-7 1-28 16,0 0-12-16,0-7-46 16</inkml:trace>
  <inkml:trace contextRef="#ctx0" brushRef="#br0" timeOffset="1786.36">17796 5664 340 0,'-15'-15'129'0,"12"12"-100"0,-1 3 11 0,4 0-2 15,0 0-19-15,4 9-5 16,3 7-1-16,7 6 2 16,7 6-8-16,11 13 2 0,11 28 2 0,3 13-2 15,0 10 0-15,-3 5-5 16,-1 20-1-16,4-7-3 16,0-9-1-16,0-10-6 15,-10-9-3-15,-4-6-8 16,-4-10-3-16,-7-16-11 15,-7-15-3-15,-6-16-21 16,-8-16-7-16,-8-9-76 16</inkml:trace>
  <inkml:trace contextRef="#ctx0" brushRef="#br0" timeOffset="1995.61">17803 6399 332 0,'-7'3'126'0,"7"-3"-98"0,10 3 1 0,-3-3-5 16,11-3-1-16,17-7 3 16,12-6 4-16,2-2 1 15,1-8-16-15,6 1-5 0,12 0-2 16,10 3-7-16,0-3 0 16,-11 6-17-16,-3 6-6 15,-11 4-33-15,-3 6-13 16,-4 6-94-1</inkml:trace>
  <inkml:trace contextRef="#ctx0" brushRef="#br0" timeOffset="2492.67">18760 6307 304 0,'-22'3'115'0,"8"-3"-89"0,0 3 12 16,3-3 1-16,1 4-3 15,-1-1 0-15,1 3-6 16,2 0-4-16,-6 4-14 16,7 6-5-16,0 12-3 0,7 13 0 15,0 3 0-15,0-3-2 16,4 0 1-16,3-3-2 0,3-4 2 15,5-2-2-15,6-4-1 16,11-9 1-16,10 0 1 16,8-13 1-16,-1-6 3 15,1-3-1-15,-11-9 0 16,-3-4 8-16,-8-9 3 16,-3-10 4-16,-8-15 0 15,-2-4 0-15,-5 4 0 16,-10 2-7-16,-14 7-3 15,-7 4-3-15,-18 5 0 16,-11 4-9-16,1 6-3 16,-1 6-4-16,11 6-2 15,11 4-19-15,-1 6-7 16,12 3-17-16,9 10-3 16,1-7-10-16,14 7-3 0,4-1-41 15,21 7-16-15,10 10 16 16</inkml:trace>
  <inkml:trace contextRef="#ctx0" brushRef="#br0" timeOffset="2762.65">19405 6644 412 0,'0'-3'154'0,"-7"3"-120"0,-4-3 15 15,4-7-1-15,0 1-7 16,-14-10 0-16,-1-9-14 15,-2-7-6-15,-5-6-12 16,1 0-6-16,3-3 0 0,4 0-2 0,7 3-1 16,-1 0-2-16,8 3 1 15,4 0-8-15,3 1-2 16,7-4-5-16,11 3-3 16,-4 3-11-16,14 4-6 15,8 6-14-15,-1 3-6 16,8 3-19-16,-1 6-7 15,4 4-64 1</inkml:trace>
  <inkml:trace contextRef="#ctx0" brushRef="#br0" timeOffset="3573.16">20869 5816 272 0,'0'-10'104'0,"0"10"-81"0,-4-3 12 0,4 3-2 16,-3-6-7-16,-1 6 2 15,4-3-3-15,0-1 2 16,-3 1-15-16,3 0 11 0,-8 0 4 15,5 0-8-15,-8-3-1 16,4 2-4-16,-11-2 1 16,4 3 1-16,-7-3-1 15,-4 3-7-15,-3 12-3 16,3-6-3-16,-7 13-2 16,-10 12 1-16,-1 13-1 0,1 0-3 15,3 10 2-15,3 2-1 16,8-9 0-16,6-6 2 15,15-3 0-15,0-7-5 16,14-3 1-16,8-6 2 16,6-6 3-16,4-7-2 15,-8-3 0-15,1 0 1 16,10-9 0-16,-6 3 0 16,6-3 0-16,-7-1 0 15,-3 4 2-15,0 3 10 16,-11 0 4-16,0 0-5 15,-11 3-4-15,1 4-7 0,-8 11 0 16,1-2 2-16,-8 25 1 16,4-3-1-16,-4 19-2 15,4-7-2-15,3 4 1 16,1-10-1-16,10-3 0 16,3 3 0-16,4-10-2 15,7-11-2-15,15-8 1 16,6-12 3-16,18-9 3 15,4-10-5-15,-4-6 1 16,-7-3-15-16,-7 0-5 16,-7 0-17-16,-11 9-5 15,-3 3-18-15,-4-2-5 16,1 2-85 0</inkml:trace>
  <inkml:trace contextRef="#ctx0" brushRef="#br0" timeOffset="3888.13">20514 5419 308 0,'-7'-19'115'0,"7"19"-89"0,-3 0 12 16,3 0-1-16,0 6-11 15,0 0-3-15,3 23 2 16,4 21 1-16,4 10-13 0,3 13 3 16,4 30 2-16,7 17-4 0,7 9 0 15,6 23-11-15,5-11-1 16,10-18-9-16,-7-6-3 16,0-10-21-16,-3-13-7 15,-8-15-14-15,1-19-5 16,-4-16-46-16,-4-25-21 15,-3-3 14 1</inkml:trace>
  <inkml:trace contextRef="#ctx0" brushRef="#br0" timeOffset="4563.26">21936 5828 224 0,'-22'-9'85'0,"22"9"-66"0,-14-6 16 0,11 6 6 16,-4-4-7-16,3 1 3 15,-3 0 5-15,3-6 6 16,-3 5-26-16,0 1 3 0,-11 3 3 16,4 0-14-16,-11 10-5 15,1-1-3-15,-5 16-2 16,1-6 0-16,3 13 2 15,0-7-5-15,8 7-3 16,6-7-2-16,-3 6 3 16,7-9-13-16,10 4-6 15,1-8 8-15,24 4 4 16,-3-3 6-16,21 0 1 16,-11-3 1-16,12 3 0 15,-8-3-3-15,7 6 2 16,-7-7 1-16,7 8 0 0,-11-8 8 15,-3 7 7-15,-4-6 13 16,-10 6 4-16,-4-3-1 16,-17 9 1-16,-1-2-14 15,-10 11-3-15,3-8-9 16,-10 9-2-16,7-7-2 16,-25 4-2-16,11-7-2 15,-11 0 1-15,7-6-19 16,-4-6-9-16,4-3-1 15,4-4 1-15,7 1-15 16,10-10-4-16,0 0-4 16,19-16 0-16,-1 3-44 15,21-15-18-15,-7 6 5 16</inkml:trace>
  <inkml:trace contextRef="#ctx0" brushRef="#br0" timeOffset="4777.49">22421 6260 348 0,'0'0'129'0,"0"0"-100"0,0 9 11 0,0-9-2 16,0 10-17-16,0-4-4 16,4 13-8-16,-1-3-4 15,8 15-2-15,-4-6-3 0,4 13 1 0,-1-9-23 16,4 5-10-16,-3-5-26 15,3-4-11-15,0-3-76 16</inkml:trace>
  <inkml:trace contextRef="#ctx0" brushRef="#br0" timeOffset="5343.79">22304 5457 240 0,'0'12'90'0,"0"-12"-70"0,14 54-5 15,-14-45-6-15,15 19-8 0,-8-5-1 16,14 18 1-16,-3-7 1 16,10 42-1-16,-7-16-1 0,18 28 3 15,-7-22 11-15,14 13 8 16,-10-19 6-16,6 3 6 15,-6-10 1-15,-1-6 0 16,1-9-5-16,-15-6-4 16,0-7-1-16,-3-9 1 15,-4-4-1-15,0-12 2 16,-3 0-11-16,-1-12-4 16,-2 2-5-16,-1-12 0 15,0 3-6-15,0-22-1 16,0 7-2-16,7-14-2 15,-7 11 3-15,4-1 2 0,-4 6-7 16,4 7-1-16,-4 6-1 16,3 19 2-16,1 0 6 15,3 22 2-15,-3-3-3 16,6 6 1-16,-2-6 0 16,6 3 2-16,-3-3-3 15,10 0-2-15,-3-9 2 16,7 2 2-16,-4-2-2 15,7-1 0-15,-6-3 3 16,3 4 1-16,-4-1-1 16,-3 10-2-16,-4-3-13 15,0 9-4-15,-3-3-37 16,0 0-16-16,0-3-71 16,6-9-65-16,-2-1 76 15</inkml:trace>
  <inkml:trace contextRef="#ctx0" brushRef="#br0" timeOffset="5675.14">23573 6027 304 0,'-17'0'115'0,"17"0"-89"0,-8 6 12 0,8-6-1 0,0 10-7 15,-7-4 2-15,7 16-3 16,0 0 2-16,7 13-17 16,1-4-1-16,13 51 0 0,-4-16-3 15,15 29 0-15,-3-23-6 16,-1 51-3-16,-3-28 0 15,7 12 1-15,-7-25-32 16,3 3-14-16,-7-19-20 16,4-6-8-16,-11-10-85 15</inkml:trace>
  <inkml:trace contextRef="#ctx0" brushRef="#br0" timeOffset="6019.64">23761 6638 304 0,'-25'-13'112'0,"25"13"-87"0,4-6 0 0,-4 6-5 15,3-3-5-15,1 0 0 16,14-16 4-16,-4 3 0 16,11-15-10-16,-4 5 6 0,7-11 4 15,-6 5-1-15,2-3-1 16,-6 7 6-16,-4-7 5 15,0 7-6-15,-14-10-1 0,0 10-8 16,-21-13 0-16,7 9-6 16,-32-2-2-1,7 5-2-15,-21 7-3 0,10 3-4 16,0 13-2-16,11 3-2 16,7 6 2-16,4 0-16 15,10 4-8-15,-3-1-11 16,11-3-4-16,2 0-7 15,12-6-3-15,0 0-95 16</inkml:trace>
  <inkml:trace contextRef="#ctx0" brushRef="#br0" timeOffset="6319.11">23903 5056 348 0,'-18'-53'132'0,"18"53"-103"0,-3-6 7 0,3 6-1 16,0 6-21-16,0 3-2 16,3 26 3-16,4-10 2 15,-3 38-8-15,3-19-1 0,11 63-1 16,-4-25-3-16,14 38-1 15,-3-29-1-15,17 35-2 16,-10-28-13-16,14 6-6 0,-10-19-19 16,6 16-8-16,-6-29-95 15,6 7-67 1,-6-16 86-16</inkml:trace>
  <inkml:trace contextRef="#ctx0" brushRef="#br0" timeOffset="6517.26">24371 6216 372 0,'-4'0'140'0,"4"0"-109"0,0 19-6 0,0-16-10 16,0 9-12-1,0 1-2-15,4 9-16 0,-1-3-5 16,4 9 10-16,0-6-50 0,8 0-19 15,-5-3-53 1</inkml:trace>
  <inkml:trace contextRef="#ctx0" brushRef="#br0" timeOffset="6697.28">24218 5434 296 0,'-24'-28'112'0,"24"28"-87"0,-4 0-9 0,4 0-11 16,4 10-24-16,-1-1-7 0,8 7-42 15,-1 0-19-15,15 15-5 16,14 10-2-16</inkml:trace>
  <inkml:trace contextRef="#ctx0" brushRef="#br0" timeOffset="7055.12">24878 6244 388 0,'-15'3'145'0,"15"-3"-112"0,-21 0 10 0,18 0-2 15,-8 0-12-15,0 0 0 16,-10-9-5-16,3 3-3 15,-17-29-11-15,7 7 0 0,-15-32 1 16,8 12-4-16,-4-24-2 16,7 12-2-16,3-41-3 15,8 23 1-15,7-11-1 16,3 20-3-16,11-3 0 16,0 12-5-16,14 6 0 15,-3 10-5-15,17 13-2 16,-6 2 0-16,13 20-1 15,11 9-18-15,-3 3-5 16,-8 13-20-16,-3 3-5 16,-4 9-34-16,4 3-15 15,-10 4-2-15</inkml:trace>
  <inkml:trace contextRef="#ctx0" brushRef="#br0" timeOffset="7267.13">24321 6156 312 0,'-3'6'115'0,"3"-6"-89"0,24-9 10 16,-24 9-2-16,15-16-13 16,-5 3-1-16,26-18-10 15,27-23-2-15,5 13-4 0,-4 4-14 0,-22 15-3 16,-6 9-27-16,-1-6-12 15,-3 6-91 1</inkml:trace>
  <inkml:trace contextRef="#ctx0" brushRef="#br0" timeOffset="7494.42">24892 5910 356 0,'-4'16'132'0,"4"-7"-103"0,4 20 18 0,-1-10 1 16,4 3-13-16,-3-3-3 16,21 9-16-16,-7-3-7 0,28 4-6 15,-7-7-3-15,14-4 1 0,-11-2-12 16,1-3-5-16,-8-4-25 16,8-2-9-16,-11-4-36 15,7-3-13-15,-11 0-37 16</inkml:trace>
  <inkml:trace contextRef="#ctx0" brushRef="#br0" timeOffset="7715.8">25459 5743 432 0,'-4'7'162'0,"4"-7"-126"0,-3 40 14 0,-4-33-1 16,3 43-17-16,1-15-3 15,-4 44-9-15,3-13-2 16,-3 63-10-16,0-25-5 0,0 47 0 16,3-31-11-16,1 22-4 15,3-29-19-15,0 10-7 16,0-29-27-16,3 1-8 16,1-19-116-1</inkml:trace>
  <inkml:trace contextRef="#ctx0" brushRef="#br0" timeOffset="12610.44">11936 7646 220 0,'0'0'82'0,"0"0"-64"0,-3 0 15 0,3 0 2 0,0 0-3 16,0 0 1-16,0 0-3 15,0 0-1-15,0 0-16 16,0 6 10-16,0 7 6 0,-4 6-6 16,1 9-1-16,-4 10-4 15,0 16 0-15,-1 5-9 16,-2 1-3-16,3-3-4 15,-4-3 1-15,0-4-2 16,1-6-1-16,-1-3 1 16,1-3-1-16,-1 0-5 15,0-10-1-15,1-6-11 16,-1-3-3-16,0-3-15 16,1-7-2-16,3 1-25 15,0-4-8-15,7 0-67 16</inkml:trace>
  <inkml:trace contextRef="#ctx0" brushRef="#br0" timeOffset="12985.16">11628 7977 324 0,'-11'-3'123'15,"4"6"-95"-15,4 6 16 0,-1-2 0 0,4 5-15 16,0 7-5-16,4 3-7 16,3 3-3-16,7 4-8 15,4 2-2-15,3 1 0 0,4 6 0 16,3 6 2-16,1 0 1 15,-5-6 1-15,1-7 0 16,0-6 0-16,-4-9 0 16,0-10 2-16,8-15-1 15,-8-10 0-15,4-6-8 16,-4-4-2-16,0 1-20 16,-3 0-9-16,0-1-37 15,-4-2-15-15,4 6-87 16</inkml:trace>
  <inkml:trace contextRef="#ctx0" brushRef="#br0" timeOffset="14051.21">12060 7230 164 0,'4'-9'63'0,"-4"6"-49"0,-4-1 14 0,4 4 2 15,-3-3-2-15,3 0 1 16,-4 0-3-16,1 0 1 15,3 3-15-15,-4-3 6 0,1 3 3 16,-1-3 0-16,1 3 2 16,-1-4-2-16,1 4 2 15,-1-3-4-15,4 3-2 0,0 0 2 16,0 0 0-16,-11 0-8 16,8 7-2-16,-1-1-3 15,1 10-1-15,-1 6-6 16,4 3 1-16,0 3-2 15,0 4 0-15,0 2 2 16,0 4 0-16,4-3 0 16,-1 0 2-16,1-4-3 15,3-6 0-15,4-6-1 16,3-3-2-16,0-7 3 16,7-6 0-16,-7-6 1 15,8-6 2-15,-1-10-1 16,-3-6 2-16,-1-7 2 0,-3-6 2 15,-6 4-1-15,-5-1-1 16,-3 0-3-16,-7 1-2 16,-7-4 1-16,-7-6-1 15,-1-10 0-15,-10-5 2 16,4 2-3-16,0 3 0 16,-1 7 1-16,5 3 2 15,-1 6-1-15,-4 7-1 16,1 5 5-16,3 4 4 15,4 7-1-15,7 2 1 16,7 4-5-16,7 12-3 16,3 6 0-1,8 13-4-15,3 13 2 0,4 15 1 16,7 10 0-16,10 0 0 16,4-3 0-16,11-7 0 15,3 0 0-15,0-2 0 16,-3-4 0-16,-15-10-16 15,0 1-6-15,-3-7-22 16,-7-9-8-16,-4-3-38 16,8-3-99-1</inkml:trace>
  <inkml:trace contextRef="#ctx0" brushRef="#br0" timeOffset="14218.29">12383 7240 340 0,'-7'-7'126'0,"7"7"-98"0,0 4 14 0,0-4 0 16,0 0-26-16,3 6-8 15,1 0-15-15,3 4-4 16,0-4 6-16,4 0-35 0,3 0-15 16,-7 1-93-1</inkml:trace>
  <inkml:trace contextRef="#ctx0" brushRef="#br0" timeOffset="14398.74">12209 6966 312 0,'-25'-4'118'15,"18"4"-92"-15,7 0-7 0,11 0-61 16,7 0-5-16,3 0-44 15,4 0-16-15,0 7 28 16,-1-1 13-16</inkml:trace>
  <inkml:trace contextRef="#ctx0" brushRef="#br0" timeOffset="14952.5">12585 7079 260 0,'28'0'96'0,"-13"-3"-75"0,2-7 12 15,-10 4 2-15,0-3-8 16,1-7 1-16,-1-9-6 0,-4-4-4 15,-3-2-10-15,-3-1-3 0,-4 1 1 16,-8 2-1-16,-2 1 2 16,-5-3-2-16,-2-1 0 15,-5-6-3-15,-3-12-2 16,4-1 1-16,3 7-1 16,-7 7 4-16,11 8 5 15,0 10 6-15,3 19 3 16,4 19-12-16,7 16-3 15,3-7 0-15,8 32 2 16,3 28 2-16,7 13 3 16,11 3 1-16,14 6 1 15,18 13-6-15,10-13-4 16,-7-18-1-16,-3-23-1 0,-11-12-3 16,0-19 0-16,-7-10 2 15,-4-15 2-15,-6-10 0 16,-4-16-1-16,-8-12 1 15,-10-10 1-15,-7-2 1 16,-3 2 1-16,-8 3-5 16,-3 4 1-16,-7 3-5 15,-4 3 1-15,-3 3-3 16,-1 6 2-16,4 4 3 16,8 2 3-16,3-2-2 15,3 3-2-15,4 3-1 16,10-4 0-16,8-5 3 15,3-7 0-15,4-10 1 0,0-5 2 16,-1-4-1-16,1 0-1 16,0 3-35-16,-8 4-16 15,1 9-54-15,3 12-91 32</inkml:trace>
  <inkml:trace contextRef="#ctx0" brushRef="#br0" timeOffset="15524.38">13152 6890 316 0,'-7'-6'121'0,"4"3"-95"0,-1-1 25 0,4 4 4 16,0 0-11-16,0 0-2 15,0 0-14-15,0 0-8 16,0 0-11-16,0 0-4 0,0 0-1 16,0 0-2-16,0 0-2 15,0-3 1-15,0 0-1 16,0 3 0-16,0 0 2 16,0 0-1-16,0 0 2 0,0 0-9 15,-4 10-1-15,1 2-14 16,-1 4-4-16,1-4-44 15,-1 1-20-15</inkml:trace>
  <inkml:trace contextRef="#ctx0" brushRef="#br0" timeOffset="16453.74">13333 6578 304 0,'-4'-16'112'0,"1"10"-87"0,-1-3 24 0,1 5 4 15,-1 1-13-15,-3 3-1 16,4 3-16-16,-5 7-6 15,5 9-10-15,3 6-7 0,0 0-3 16,0 4 2-16,3-1 0 16,5 0-2-16,-1 4 2 15,0-10-1-15,7-3-2 16,4-7-2-16,-1-5-1 16,5-7 1-16,-1-4 2 15,0-5 2-15,0-4 1 0,-13-2-2 16,-1-4 2-16,-7-3 1 15,-7 3 2-15,-1 0 3 16,-2 3 4-16,-4 4 2 16,3 2 3-16,0 7-5 15,4-3-1-15,-3 6-2 16,3 6-1-16,3-3-3 16,4 3-2-16,4 1-4 15,-1-4 0-15,4 0 0 16,7-3 2-16,4-3 3 15,0-7 2-15,3-9 3 16,0-9 3-16,1-7 0 16,2-5 0-16,-9-1-3 15,-1 0-1-15,-7 0-3 0,-4 3 1 16,-10-3-2-16,-3-6-1 16,-12-10 1-16,-2-9-1 15,-1 0 0-15,-4 6 0 16,1 6 0-16,3 7 0 15,-7 9 6-15,11 13 6 16,-7 12-4-16,10 13 0 16,4 22-4-16,7 32-1 15,7 9-3-15,14 13-1 16,-3 24 1-16,10 23 2 16,7-3-3-16,18 12-2 15,15 4-1-15,2-20 3 16,-2-24 0-16,-5-20 3 0,-6-21-1 15,3-14-1-15,-10-15-2 16,3-15-1-16,-11-23 2 16,-6-19 2-16,-5-6 0 15,-9 0-1-15,-8 4 5 16,-11 2 1-16,-7 0 2 16,-6 7 0-16,-8-4-4 15,-7 10-3-15,0 7-3 16,-10 5 1-16,10 1 1 15,3 6 2-15,8 3-8 16,14 0-1-16,7 0-3 16,7-7-1-16,11-5-10 15,3-14-1-15,4-15-27 0,10-12-8 16,-3-1-45-16,7 10-20 16</inkml:trace>
  <inkml:trace contextRef="#ctx0" brushRef="#br0" timeOffset="17008.48">13854 5847 292 0,'-18'0'110'0,"15"0"-86"0,-1 3 27 15,4-3 5-15,0 0-15 16,0 0-1-16,0 0-14 15,0 0-4 1,4-3-4-16,3-9-2 0,3-4-2 16,15 0-1-16,-3 0-5 15,13 1-3-15,8 2 0 0,6 7 1 16,1 6 3-16,-8 9 5 16,-6 13-6-16,-4 22 0 15,-8 19-2-15,-6 7-1 16,-11 5-3-16,-7-2-2 15,-7 5 1-15,0 1-1 16,0-9 2-16,0-17 3 16,3-9-4-16,4-12-3 15,4-10-2-15,3-16 0 16,7-19-2-16,4-12 1 16,3-3-13-16,4-10-3 15,3 3-18-15,4 7-7 16,-3 6-45-16,-5 3-16 15</inkml:trace>
  <inkml:trace contextRef="#ctx0" brushRef="#br0" timeOffset="17834.7">13439 7999 212 0,'0'-13'79'0,"-3"4"-61"0,3-1 15 0,-4 7 3 16,4-3-3-16,0 0 1 16,0-1-2-16,0 1 2 15,0 3-18-15,0 0 17 0,-3 0 10 16,-1 3-3-16,-3 0 1 15,0 6-6-15,-4 7-1 16,1 2-15-16,-1 7-4 16,0 7-7-16,4-1-3 15,0 4-2-15,4-1-3 16,-1 4 1-16,4-1-1 16,4-2-3-16,3-1 2 15,3-5-1-15,5-11 0 16,6-5 0-16,7-10 0 15,8-7 4-15,6-5 1 16,1-4-6-16,-4-3 0 0,-4-3-26 16,-3 0-8-16,-7 0-27 15,-4 0-10-15,-3 3-32 16,3 0-10-16,-7 0-15 16</inkml:trace>
  <inkml:trace contextRef="#ctx0" brushRef="#br0" timeOffset="18210.25">13737 7860 272 0,'-4'7'101'0,"4"5"-78"0,4 13 17 0,-4-9 3 16,7 6-17-16,-3 7-2 15,6-4-3-15,1 0-1 16,0-3-11-16,6-3 6 0,-6-6 2 16,7-10 4-16,-1-10 2 15,5-8 1-15,2-14 2 16,1-9-1-16,0 1 0 16,-4 2-6-16,1 4-1 15,-15 2-2-15,-4 4 0 16,-6 3 0-16,-4 3 0 15,-11 3-11-15,0 4-2 16,0 2-16-16,1 4-7 0,-1 0-22 16,4-1-9-16,0 1-22 15,3-3-6-15,0-1-31 16,4 1-12-16,4-4-8 16</inkml:trace>
  <inkml:trace contextRef="#ctx0" brushRef="#br0" timeOffset="19725.98">14818 6846 332 0,'-14'0'126'0,"10"3"-98"0,-6 0 30 16,10-3 8-16,-7 3-23 15,-4 0-4-15,0 1-19 0,1 2-5 16,-4 7-9-16,-1 2-4 0,1 10 1 15,4 7-2-15,6-1 2 16,-3 1-2-16,7-4 2 16,7-2-2-16,7-8 2 15,0 1-4-15,4-3-2 16,3-3 2-16,8-1 2 16,-1-2 9-16,8-1 3 15,-12-2 5-15,5 2 3 16,-12-3 2-16,-2 1 3 15,-5-1-5-15,1 3-1 16,-18 1-11-16,0 2-3 16,-7 4-4-16,-4 0 1 15,-3 6-20-15,-1 3-6 0,5-3-23 16,-5 0-9-16,5-3-31 16,2-6-12-16,8-1-91 15</inkml:trace>
  <inkml:trace contextRef="#ctx0" brushRef="#br0" timeOffset="23119.28">13787 7397 192 0,'-7'-3'74'0,"-1"3"-58"0,-2-3 12 0,3 0 2 15,0 0-3-15,3-4 2 16,-7 1-3-16,4-3 1 15,0-1-15-15,0 4 11 0,0-1 4 16,4 1 3-16,-1 0 2 16,0 3-4-16,4 0-3 15,0-1-11-15,8 8-6 16,6 8 1-16,7 13 4 16,4 10-1-16,10 12 3 15,4 4-8-15,7-4-2 16,8-3-3-16,-1-3 1 0,-4-3 4 15,-10-4 4-15,-3-5-4 16,-15-7 1-16,0-3-3 16,-3-7 2-16,-4-2 5 15,-3-1 2-15,-8-6 1 16,1-3 1-16,-4-3-8 16,-7-3-5-16,0-3-2 15,-4-7-1-15,-3-3 0 16,0-3 0-16,0-7-3 15,-1-8 0-15,5-11 2 16,-4 1 2-16,6 6 0 16,5 7-1-16,3 2-4 15,7 10-2-15,11 9 0 16,-1 10 4-16,12 13-1 0,-1 5 1 16,-3 8 2-16,-4 5 2 15,1-6-1-15,-5 0 2 16,-6 0 4-16,0 0 6 15,-8 0-1-15,-3 0 1 16,0 0-10-16,-3 0-1 16,-5 0-2-16,1-3 0 15,0 0-7-15,-3 0-3 16,-1-3-12-16,4-4-4 16,0-2-28-16,3-4-13 15,4-9-22-15,0-10-9 16,7-6-60-1</inkml:trace>
  <inkml:trace contextRef="#ctx0" brushRef="#br0" timeOffset="23764.2">14357 7385 292 0,'0'0'110'0,"0"3"-86"0,4 0 13 0,-1 0 0 15,1-3-7-15,7 0 2 16,-8 0-5-16,8-3-2 16,-1-3-13-16,5-4 3 0,-1-2 3 15,0-1-2-15,0 0 1 16,0-2-3-16,-3-1-1 15,0 0-5-15,-4 0-3 0,0 1 4 16,-14-1 4-16,0 3-3 16,-8 1 2-16,1 2-5 15,-4 4-2-15,1 0-2 16,-1 6 0-16,7 3-2 16,-6 9 2-16,10 10-2 15,-4 10-1-15,4 9-2 16,7 9 1-16,3 4 3 15,5-4 3-15,6-3-4 16,7-9-1-16,7-9 0 16,8-7 2-16,3-7 1 15,0-8 3-15,0-7-3 16,-7-7 0-16,-4-2-1 16,-3-4-2-16,-4-2-28 0,-10-4-14 15,6-3-29-15,-6 0-13 16,3 0-68-1,-3 0-64-15,3 9 80 16</inkml:trace>
  <inkml:trace contextRef="#ctx0" brushRef="#br0" timeOffset="27112.27">16006 8698 228 0,'0'-3'85'0,"0"0"-66"0,0 3 10 0,0 0 2 16,0 0-6-16,-4-3 0 16,4 3 0-16,0-3-1 15,0 3-13-15,0 0 7 0,0 0 2 16,0 0 3-16,-7 3 1 16,0 0-11-16,-4 6-5 15,-3 4 1-15,-4 9 2 16,1 13 0-16,-1 15 1 15,4 10-2-15,3 3-1 16,-3 6-5-16,7 7-1 16,3 15 8-16,4 1 4 15,7-10 2-15,4-10-1 16,7-9-4-16,3-9 0 0,7-7-5 16,4-6-2-16,7-6 0 15,-10-4 1-15,2-6 1 16,-2-3 1-16,-4-6-2 15,-4-3-1-15,-3-4-6 16,-4-3 1-16,-4 1 0 16,-2-1 2-16,-1-3-23 15,0 0-8-15,-4 0-26 16,1-3-8-16,3 0-10 16,-7-3-5-16,3-3-43 15,4 0-53 1,8-1 60-16</inkml:trace>
  <inkml:trace contextRef="#ctx0" brushRef="#br0" timeOffset="27578.57">16658 8818 236 0,'0'-9'90'0,"0"9"-70"0,0 0 19 0,0 0 5 0,0 0-12 16,0 0-3-16,0 3-2 15,0 6 0-15,0 7-14 16,0 9 8-16,0 10 2 0,-4 3 0 16,1 3-2-16,-12 9-7 15,1 4-1-15,-3 12-6 16,-5 16 1-16,-2 0-3 16,-5-7 0-16,1-9-3 15,3-9-2-15,4-13-2 16,3-9 1-16,4-7 1 15,3-6 2-15,1-6-19 16,-1-7-6-16,4-5-12 0,0-4-6 16,3-7-16-16,4 1-4 15,0-4-55 1,4-2-52-16,3-10 63 16</inkml:trace>
  <inkml:trace contextRef="#ctx0" brushRef="#br0" timeOffset="27893.2">16254 8768 300 0,'-7'-16'112'0,"3"16"-87"0,8 0 11 0,-4 0-2 0,0 3-4 16,7 3 2-16,-4 4 0 15,8 12 2-15,10 19-18 16,7 12 2-16,15 4 0 0,10 6-6 16,0 6-2-16,-7 10-3 15,4 3 0-15,-7-6-4 16,-4-10-2-16,-4-9 0 16,0-10 1-16,-6-9-6 15,-4-7-1-15,-4-6-27 16,-7-6-9-16,0-3-28 15,-3-3-11-15,0-10-78 16</inkml:trace>
  <inkml:trace contextRef="#ctx0" brushRef="#br0" timeOffset="28165.21">16764 9322 292 0,'-3'3'110'0,"3"-3"-86"0,10 0 18 0,1 0 1 16,-1-3-8-16,15-6 2 15,14-1-10-15,11 1-2 16,3-1-14-16,-7 1-2 0,-3-1-2 16,-4 4-1-16,0 0-1 15,-11-1-10-15,4 4-4 0,-4 0-26 16,-3 0-10-16,0 0-17 15,-4 0-4-15,-3-4-70 16,3 1-36 0,-3 3 86-16</inkml:trace>
  <inkml:trace contextRef="#ctx0" brushRef="#br0" timeOffset="28524.06">17423 8796 308 0,'-3'-3'115'0,"3"3"-89"0,0 3 16 0,0-3 4 15,0 6-10-15,7 7 2 16,4 15-7-16,6 13-1 15,8 10-17-15,0 5 8 0,0 4 2 16,0 9-7-16,-1 10-4 16,-2 0-3-16,-5-3 1 15,5-13-5-15,-8-7-1 16,0-8-2-16,0-7-2 16,-10-10-6-16,3-6-4 15,-4-6-25-15,1-6-12 16,3-7-20-16,-7-9-6 0,0-3-71 15,7-10-56 1,0-13 79-16</inkml:trace>
  <inkml:trace contextRef="#ctx0" brushRef="#br0" timeOffset="28853.1">17700 8560 328 0,'25'44'123'0,"-8"-22"-95"0,15 13 18 0,-14-17 4 16,14 17-6-16,10 22 1 16,1 12-13-16,3-3-5 15,-3 4-16-15,-8 2 7 0,-7 4 4 16,-3 6-5-16,-7-4 1 15,-7-5-11-15,-4-7-2 16,-7-6-5-16,-7-7-3 16,-4-5-9-16,-3-4-5 15,-4-6-13-15,-3-4-4 16,3-9-15-16,4-3-7 16,10-15-77-1,15-10-34 1</inkml:trace>
  <inkml:trace contextRef="#ctx0" brushRef="#br0" timeOffset="29349.72">18558 8415 312 0,'-4'-3'115'0,"4"3"-89"0,-7 3 14 0,0 3 3 16,0 7-9-16,-4 12 3 15,-3 6-8-15,0 4-1 16,0 9-15-16,-1 16 3 0,1 35 4 16,11 5 4-16,-4 11 3 15,14 30-3-15,3-8-1 16,15-14-12-16,4 1-7 15,-5-6 0-15,5-14-1 0,3-11-6 16,7-20 0-16,10-16-8 16,-3-15-3-16,8-16-19 15,-5-12-6-15,-6-17-31 16,3-8-10-16,-18-14-84 16,8 4-51-1,-5-6 95-15</inkml:trace>
  <inkml:trace contextRef="#ctx0" brushRef="#br0" timeOffset="29935.05">19189 8752 228 0,'0'-16'88'0,"0"13"-69"0,0 3 17 16,0 0 3-16,0 0-8 15,0 0 2-15,0 3 3 16,3 3 2-16,-3 10-20 15,0 9 7-15,0 13 3 0,-3 9-7 16,3 4-1-16,-11-1-10 16,4 7-2-16,0-3-4 15,-4 9-3-15,1 3 0 16,2 3 1-16,-6-3-1 0,4-6-1 16,-5-6-8-16,5-7-3 15,-1-9-3-15,1-7 1 16,2-6 0-16,1-6 1 15,0-3-2-15,4-3-1 16,3-13-19-16,0-4-7 16,0-5-21-16,3-4-6 15,4-12-54 1</inkml:trace>
  <inkml:trace contextRef="#ctx0" brushRef="#br0" timeOffset="30294.96">18937 8802 296 0,'-11'-19'110'0,"8"13"-86"0,-4 0 20 15,7 6 2-15,0 0-11 16,0 0-3-16,7 3-7 15,-7-3-2-15,14 22-12 16,7 13 4-16,4 9 5 0,3 6-5 16,1 10 2-16,-1-3-8 15,4 3-3-15,3 12-3 16,8 4-3-16,3-4 1 0,4-6 1 16,-4-12-1-16,-4-7 2 15,-3-6-11-15,-7-6-4 16,-3-10-16-16,-8-3-5 15,0-6-25-15,-7-7-10 16,0-6-30-16,-3-3-11 16,-4 0-8-1</inkml:trace>
  <inkml:trace contextRef="#ctx0" brushRef="#br0" timeOffset="30895.29">19451 8478 296 0,'-7'-10'112'0,"7"10"-87"0,-11-3 18 15,11 3 0-15,-3 0-8 16,3 0 2-16,0 0-10 0,0 0-2 16,0 0-14-16,0 0 0 0,0 0 2 15,0 0-7-15,0-3-1 16,7-3-3-16,3-1-2 15,5-2 3-15,6 3 0 16,0-1-1-16,0 4-2 16,-3 6 3-16,0 7 2 15,-1 6 7-15,1 6 4 16,0 3 7-16,-4 3 3 16,-7 4-5-16,-3 2 0 15,-4 4-10-15,-4 9-4 16,-3 7-4-16,0 6 0 15,0-3-2-15,3-7-1 16,-3-6 1-16,7-3-1 16,0-13 0-16,7-2 0 0,-7-8 0 15,7-2 0-15,8-3 0 16,-1-7 2-16,-4 0-1 16,15-2-1-16,-3-1-10 15,9-6-4-15,12-1-28 16,-15 1-13-16,-3 0-33 15,0 0-12-15,-4 0-77 16</inkml:trace>
  <inkml:trace contextRef="#ctx0" brushRef="#br0" timeOffset="31495.23">20114 9158 296 0,'-11'3'110'0,"11"-3"-86"0,-3 7 22 0,3-7 4 15,0 0-16-15,0 0-5 16,0 3-1-16,0 0 1 15,3 0-15-15,1 0 1 0,10 0 1 16,-4 1-2-16,15-4 0 16,0 0-4-16,11 0 1 15,-5 0-11-15,8-4-4 16,-7 4 2-16,4-3 2 16,-8 3-19-16,0 0-9 15,-6 0-37-15,3 0-14 16,-11 0-90-1</inkml:trace>
  <inkml:trace contextRef="#ctx0" brushRef="#br0" timeOffset="35233.78">20245 8935 228 0,'-7'-10'88'0,"7"10"-69"0,-7-3 19 0,7 3 4 15,-4 0-7-15,1 0 0 16,-1 0-7-16,4 0-3 16,0 0-13-16,0 0-1 0,0 0 2 15,0 0-1-15,0 0 1 16,0 0 1-16,0 9 4 0,0-2 3 15,4 12 2-15,-1-4-4 16,4 14-1-16,-3-7-4 16,3 9-1-16,0-5-3 15,0 5 1-15,-3-6-4 16,-1 10-2-16,1-7 0 16,3 4-1-16,-4-7-2 15,4 3-2-15,-3-6 1 16,3 0 1-16,-3-3-3 15,-1-3-2-15,1-3 2 16,-1-1 2-16,1-2 0 16,-1-4-1-16,1 0-2 15,-1 1 1-15,-3-1-6 0,0-3 0 16,0 0-32-16,0 4-12 16,0-4-36-16,4 0-15 15,-1 0-58 1</inkml:trace>
  <inkml:trace contextRef="#ctx0" brushRef="#br0" timeOffset="36420.44">21010 8657 208 0,'0'0'79'0,"0"0"-61"0,0 0 17 0,0 0 5 15,0 0-8-15,0 0-1 16,0 0-4-16,0 0-2 0,0 0-14 16,0 0 4-16,0 0 3 0,0 0-2 15,0 7 3-15,0-1 3 16,-7 10 3-16,4-4-4 16,-8 26-1-16,8-6-5 15,-19 27 1-15,8-8-7 16,-3 9-1-16,-5-10 0 15,-3 13 0-15,8-12-4 16,-8 18-3-16,7-12 0 16,-3-1 1-16,7-8-3 15,0-4 0-15,3-10 1 16,0-5 0-16,4-4 0 16,-3-6 2-16,2-3-3 0,5-1 0 15,-1-2-15-15,1-4-4 16,-4-2-28-16,3-7-9 15,4 0-12-15,0-13-5 16,0 4-45 0,4-17-43-16,3 7 64 15</inkml:trace>
  <inkml:trace contextRef="#ctx0" brushRef="#br0" timeOffset="36871.08">20606 8739 216 0,'-7'-9'82'0,"7"9"-64"0,-7-13 20 16,4 13 5-16,3-3-9 15,-7 0 0-15,3 0-4 16,1 0-1-16,3-1-16 15,0 1-3-15,0 3-3 0,0 0 8 16,3 7 2-16,1-4 5 16,3 9 1-16,0-2-1 15,11 18-2-15,-4-3-4 16,21 26 0-16,-3-10-3 16,14 15 2-16,-7-8-6 0,7 18-3 15,-10-16 1-15,6 20 2 16,-10-14 0-16,7 7 2 15,-4-12-4-15,1-1 1 16,-4-9-3-16,0-6 0 16,-7-7-3-16,-4-3-2 15,-3-3 1-15,-1-3-1 16,-3-3-11-16,-3-3-5 16,0-4-25-16,-4 0-11 15,0-2-28-15,0-7-10 16,0 0-78-1</inkml:trace>
  <inkml:trace contextRef="#ctx0" brushRef="#br0" timeOffset="39032.55">21514 9102 200 0,'0'0'74'0,"0"0"-58"0,0 0 18 0,0 0 6 16,0 0-6-16,0 0 1 15,0 0-5-15,0 0-1 16,-7 0-16-16,7 0 3 0,0 0 2 16,0 0-6-16,0 0 1 15,0 0-8-15,0 0-3 16,0 0 5-16,0 3 5 15,0 0 0-15,7 0 3 16,-7 0-2-16,10 0 0 16,-2-3-1-16,13 0 0 15,-3 0-2-15,13-3-1 16,-2 0-3-16,13 0-1 0,-6 0-1 16,6 0 0-16,-13-1-2 15,6 1 1-15,-7 0 0 16,1 0 3-16,-4 3-3 15,-4 0 0-15,-3 0-1 16,-1 0 1-16,-2 0-2 16,-1 3-1-16,-4-3 1 15,1 0-1-15,0 0 0 16,-4 0 2-16,0 0 1 16,-4 0 1-16,1 0-11 15,3 0-5-15,-7 0-23 16,0 0-8-16,0 0-15 15,0 0-6-15,0 0-9 16,0-3-3-16,0 3-46 16</inkml:trace>
  <inkml:trace contextRef="#ctx0" brushRef="#br0" timeOffset="39513.18">21712 8787 224 0,'-10'-10'85'15,"10"10"-66"-15,-4-6 14 0,4 6 4 0,-7 0-4 16,7 0 1-16,0 0-2 16,0 0 2-16,0 0-18 15,0 0 2-15,-3 3 0 0,-1 0 1 16,4 19 1-16,0-3 0 16,4 28 2-16,-1-9-1 15,11 13-1-15,-3-7-2 16,7 9-1-16,-1-9-7 15,1 16-4-15,0-13-3 0,3 7-3 16,-7-10 1-16,0 0 1 16,1-9-1-16,-1-4 2 15,-4-2-2-15,1-4-1 16,-4-6 1-16,0 0-1 16,-3-4-20-16,3 1-9 15,-7-3-27-15,3-4-10 16,1-2-20-16,3-7-9 15,-3 0-43 1</inkml:trace>
  <inkml:trace contextRef="#ctx0" brushRef="#br0" timeOffset="40369.51">22333 8664 256 0,'-11'-10'96'0,"11"10"-75"0,-7-6 14 16,7 6 3-16,-4-3-7 16,1 3 2-16,-1-3-2 15,1-1 1-15,-1 1-17 16,4 3 2-16,0 0 3 0,0 0-9 15,0 3-1-15,0 1 7 16,7 8 6-16,0-2-1 16,4 21 1-16,0-6-6 0,3 35 0 15,-4-13-6-15,5 16 1 16,-1-12-3-16,0 18 0 16,-3-15-3-16,-1 15 1 15,1-15-4-15,0 9 0 16,-1-13-1-16,-3-3 1 15,0-9-2-15,0-6-1 16,0-4 1-16,-3-6-1 16,3-3 0-16,-7-3 0 15,4-4-7-15,-1 1 0 16,-3-4-26-16,0 1-10 16,0-4-16-16,0-3-6 15,0 0-15-15,0-6-7 0,0 3-59 16</inkml:trace>
  <inkml:trace contextRef="#ctx0" brushRef="#br0" timeOffset="40998.14">22503 8257 260 0,'0'-9'99'0,"0"9"-77"0,0-3 24 0,0 3 6 0,0 0-23 16,0 0-6-16,0 0 1 16,0 0 4-16,7 12-15 15,11 20 8-15,3 9 3 0,0-7 3 16,25 26 3-16,-7-13-3 16,21 32 1-16,-17-16-7 15,10 32-1-15,-10-23-5 16,6 10 1-16,-10-16-3 15,-3 35 0-15,-8-25-5 16,-14 18-3-16,-7 13-2 16,-10-12-3-16,-8-10 3 15,-3-6 0-15,-4-7-6 16,4-21-2-16,3-10-14 0,-10 3-3 16,3-10-19-16,-3-5-9 15,7-4-35-15,0-13-14 16,0 1-77-1</inkml:trace>
  <inkml:trace contextRef="#ctx0" brushRef="#br0" timeOffset="55425.77">14602 10377 232 0,'0'0'88'0,"0"0"-69"0,0 0 8 0,0 0 1 16,0 0-8-16,0 0-2 15,0 0-2-15,0 0 3 16,0 0-11-16,3 0 7 0,1 0 2 0,3 0 2 16,-7 0 1-16,4-3 2 15,3-6 1-15,0-4-1 16,3-6 1-16,1-3-7 16,3-3 1-16,-7 0-4 15,4-7 0-15,0 1-3 16,-4-7-1-16,0-12-3 15,-4-13-1-15,4-7-3 16,-7 1 1-16,-7 3-2 16,0 0 2-16,-7-13-2 15,-7-6-1-15,-4 0-6 16,-7 9-4-16,0 7-1 16,0 6-1-16,0 6 4 15,4 7 3-15,3 6 0 16,4 6 1-16,7 6 3 0,-4 7 2 15,7 3 0-15,-3 6-1 16,4 4 1-16,-1 2-1 16,0 4-3-16,4 6 2 15,0 10 1-15,0 5 2 16,0 7-1-16,3 7-1 16,4 8 1-16,0 20-1 15,0 19-3-15,11 9 2 16,10 3 1-16,8 13 2 15,6 15 1-15,8-5 1 16,3-14 0-16,0-8 2 16,-4-4 1-16,-3-10 1 0,-7-9-2 15,-3-12-1-15,-5-13-3 16,1-10 1-16,-14-5 0 16,3-7 1-16,-3-7 0 15,-1-6 2-15,-3-2 1 16,0-4 1-16,-3-4-7 15,0 1-2-15,-1-3-33 16,-3-3-15-16,4-1-41 16,-1-3-18-16,8 1-51 15</inkml:trace>
  <inkml:trace contextRef="#ctx0" brushRef="#br0" timeOffset="55760.91">14932 10103 264 0,'-4'-3'99'0,"0"3"-77"0,1-3 24 0,3 3 6 16,0 0-12-16,0 0-1 15,0 0-7-15,0 0-2 16,0 0-17-16,0 0 1 0,0 0 2 16,-4 3-8-16,4 4-4 0,0-1-6 15,0 3 1-15,0 1 3 16,4 2 1-16,-1 1-12 16,-3 0-7-16,0 2-22 15,0-2-11-15,4 0-21 16,-4-4-6-16,4 0-60 15</inkml:trace>
  <inkml:trace contextRef="#ctx0" brushRef="#br0" timeOffset="56642.17">15173 10119 340 0,'0'13'129'0,"-4"-4"-100"0,-3-2 18 0,3-4 0 16,-3 0-8-16,0 0 0 16,0 0-5-16,0 0 1 15,-4-3-19-15,1 0-3 0,-1-3 1 0,-7-3-4 16,4-4 0-16,0-5-6 16,3-11-1-16,8-8-1 15,-4-10 1-15,7-4-4 16,7 4-2-16,-4 6 2 15,8 7 2-15,0 6-2 16,3 9 0-16,4 7 5 16,-1 15 2-16,1 13 0 15,3 12-1-15,-3 4-3 16,0 0 1-16,-4-4-4 16,0 1 0-16,-3-4-1 15,-1-6 0-15,5 0 4 16,-12-3 3-16,4-3-22 0,-3-4-8 15,-1-2-8-15,4-1-2 16,-7-2 12-16,0-1 6 16,4 0 11-16,-4-6 3 15,0 0 0-15,0 0 2 16,0 0 1-16,0 0 0 16,0 0 0-16,-4-3 0 15,4 0 0-15,0-3 0 16,0-1 2-16,-7 1 1 15,4-4 3-15,-1-2 3 16,1-7 2-16,-1-6 3 16,1-10-1-16,-8-6 2 15,7-6-6-15,4 0-1 16,0 3-2-16,0 3 1 0,0 6-4 16,4 7-2-16,-1 2 0 15,5 7-1-15,-5 7 6 16,4 6 4-16,0 6 1 15,4 6 1-15,0 6-4 16,3 7-3-16,-4 13 0 16,5 3-1-16,2 2 0 15,-3 1 0-15,1-3-2 16,-1-1-2-16,-4-5-2 16,1-4 1-16,-4 0-21 15,0-6-8-15,4-3-29 16,-11 0-10-16,3-4-30 15,5-2-116 1</inkml:trace>
  <inkml:trace contextRef="#ctx0" brushRef="#br0" timeOffset="57289.61">14896 9533 244 0,'-3'3'90'0,"-1"0"-70"0,0 4 15 0,4-7 0 16,-3 3-9-16,3 0-3 15,0 0-2-15,0-3-1 16,0 0-11-16,0 0 3 0,0 0 2 16,0 0 1-16,0 0 4 15,0 0-5-15,0 0 2 16,-4-6 2-1,4-4-6-15,-3-5-2 16,3-1-3-16,0 0 0 16,-4 4 2-16,4 2 2 15,0 4 3-15,0 3 2 16,0 15-7 0,0 4-1-16,0 0 0 0,0 0-9 15,0-4-1-15,0 1-7 16,0-4 1-16,4 1-23 15,-1-1-7-15,1 1-37 16,3-1-18-16,4 0-65 16</inkml:trace>
  <inkml:trace contextRef="#ctx0" brushRef="#br0" timeOffset="58112.51">14843 10680 212 0,'0'-3'82'0,"0"3"-64"0,0 0 15 0,0 0 2 15,0 0-1-15,0 0 2 16,0 0 3-16,0 0 0 15,0 0-21-15,0 0 7 0,0 0 5 16,-4 3-3-16,1 0-1 16,-1 3-6-16,1 4 0 15,-4 6-5-15,0 9-1 16,-1 9-4-16,1 11-1 16,-3-1-5-16,-1 0-1 0,-3-3-3 15,0-3-1-15,0-7 1 16,-1-3 0-16,5-6 0 15,3-3 2-15,0-6-1 16,3 0-1-16,-3-7-10 16,3 0-4-16,1 0-20 15,-1 1-5-15,4-7-2 16,0 0 0-16,0-3-6 16,0-4 0-16,0 1-37 15,4-3-13-15,-1-4-11 16</inkml:trace>
  <inkml:trace contextRef="#ctx0" brushRef="#br0" timeOffset="58443.11">14598 10803 316 0,'-7'-6'121'0,"4"2"-95"0,3 1 9 0,0 3-4 15,0-3-4-15,3 0 1 16,4 0 2-16,11 0 1 16,0 6-16-16,7 6 2 0,-1 7 1 15,1 6-4-15,0 6 2 16,0 4-9-16,0-1-4 16,-1 1 0-16,5-7 2 0,-4 0-2 15,-1-3 0-15,1-3-3 16,-3-3-1-16,-5-3-1 15,-3-4 0-15,-3 0-16 16,0 1-5-16,-4-4-18 16,0-3-4-16,0-3-16 15,0-3-6-15,0-3-85 16</inkml:trace>
  <inkml:trace contextRef="#ctx0" brushRef="#br0" timeOffset="58833.24">14978 10834 252 0,'-15'3'96'0,"12"1"-75"0,-4-1 21 0,7-3 6 15,0 0-15-15,0 0-1 16,0 0-4-16,0 0 0 16,-4 3-15-16,4 0 1 0,0 0 0 15,4 0 1-15,3 1 4 16,4-4-5-16,3-4 2 16,3 1-5-16,1-3 1 15,3 0-7-15,1-1-1 16,-5-2-4-16,5 3-1 15,-5-1 3-15,-2 4 1 0,-1 0-4 16,-4 0-1-16,1 0-13 16,-4 0-5-16,0-1-22 15,0 1-11-15,0 3-14 16,0-3-4-16,1 0-71 16</inkml:trace>
  <inkml:trace contextRef="#ctx0" brushRef="#br0" timeOffset="59315.45">15049 10639 256 0,'-18'0'96'0,"14"3"-75"0,-3 3 21 0,7-6 3 16,0 0-12-16,0 7-4 16,0-1-4-16,4 0 1 15,3 1-14-15,0-1 6 0,4 0 5 16,3 1-3-16,0-4-2 16,7 0-2-16,-3-3 0 15,0 0-4-15,3 0 0 16,-3 0-7-16,-1 0-3 0,-3 0-1 15,1 0 1-15,-5 0 1 16,1 0 1-16,0 3 6 16,-8 0 4-16,1 7-3 15,-1-1 1-15,-3 7-7 16,0 0-1-16,0 2-2 16,0 1-2-16,0 3 1 15,-3 4 1-15,-1-4-3 16,4 0 0-16,-3-3-10 15,3 0-5-15,0-4-14 16,0-2-6-16,0-7-17 16,0-3-6-16,3-6-12 15,1-6-6-15,3-1-64 16</inkml:trace>
  <inkml:trace contextRef="#ctx0" brushRef="#br0" timeOffset="59766.2">15368 10481 260 0,'-4'-3'96'0,"0"3"-75"0,1 0 25 15,3 0 8-15,0 0-4 16,0 0 3-16,0 0-15 15,0 7-5-15,0 5-19 16,3 1 7-16,5 6 5 0,6 3-5 16,-7 3-2-16,7 3-7 15,4 7-2-15,-1 12-6 16,1 7-1-16,0-1-1 0,0-2 1 16,-1-7-7-16,-3-6 1 15,4-7-23-15,-11-6-11 16,4-3-38-16,0-6-14 15,3-3-86 1</inkml:trace>
  <inkml:trace contextRef="#ctx0" brushRef="#br0" timeOffset="61732.21">16151 10160 192 0,'-4'6'74'0,"1"-2"-58"0,3-4 14 16,0 0 1-16,0 0-1 15,0 0 2-15,0 0 0 16,-7 3 0-16,7-3-17 16,-4 3 6-16,4-3 6 0,0 0-4 15,0 0-1-15,0 0-4 16,0 0 1-16,0 3 1 0,0 0 0 16,4 0-5-16,-1 0 1 15,1 1-3-15,3-1 2 16,4 0-2-16,3 0 0 15,-7 0-3-15,3-3 1 16,1 0-2-16,3 3 0 16,0-3-3-16,1 0-1 15,2 0-1-15,5-3 0 16,6 0 2-16,4 0 3 16,7 0-2-16,0 0-2 15,3-1 0-15,-6 1-1 16,6 0 0-16,-10 0 0 15,0 0-2-15,0 3 1 16,-4 0-2-16,8 0 2 16,-4 0 0-16,7 0 3 0,3 0-3 15,8 0 0-15,0 3 1 16,-4 0 0-16,-4 0-5 16,1 0-1-16,-4 1 3 15,0-4 1-15,3-4 2 16,8 4 0-16,7-3-2 15,6 0 1-15,-6 3-2 16,0 0 2-16,-8 0-2 16,1 0-1-16,0 0 3 15,3 0 0-15,3 0-1 16,5 0-2-16,-1 0 1 16,0 3-1-16,-7-3 0 15,1 0 0-15,-12-3 2 16,8 3 1-16,3-3-4 0,7 0 1 15,0 3 0-15,4 0 2 16,-3 0-1-16,-8 0-1 16,-4 0 1-16,1 0-1 15,0 0 0-15,3-3 2 16,7 0-1-16,0 3 2 16,0 0-4-16,-3-4-2 15,-4 1 2-15,-7 3 2 16,-3 0 0-16,3 0-1 15,4 0-2-15,-8 0 1 16,-6 0 1-16,20 0 2 16,-10 0-3-16,8 0 0 15,-12 0 1-15,11 0 0 0,-10 0 0 16,24 3 2-16,-10-3-3 16,17 4 0-16,-17-4-1 15,10 0 0-15,-13 0 4 16,24 0 1-16,-15 0-4 15,22 0 1-15,-10 0 0 16,3 0 2-16,-14 0-1 16,21-4-1-16,-14 4 1 15,17 0 1-15,-17 0-1 16,4 0-1-16,-15 0 1 16,7 0 1-16,-14 0-1 15,15 0-1-15,-15 0 1 16,14-3-1-16,-14 3-3 0,4 0 2 15,-11 0 1-15,7 0 2 16,-17 0-1-16,6 0-1 16,-13 0 1-16,3 0-1 15,-1 0 0-15,-2-3 2 16,-4 0-1-16,3 3-1 16,-3 0 3-16,3-3 0 15,-7 0-6-15,8 0 0 16,-4 3 1-16,7-4 1 15,-8 4 1-15,5 0 0 16,-5 0-3-16,5-3 2 16,-8 0 3-16,4 3 1 0,-4 0-4 15,4-3 1-15,-7 0 0 16,3 0 2-16,-3-1-1 16,7 4-1-16,-4 0 1 15,7 0-1-15,-3 0 0 16,10 0 0-16,-6 0-3 15,13 0 2-15,-10 0 1 16,7 0 2-16,-3 0-1 16,-4 0 2-16,-1 0-4 15,1 0-2-15,-3 0-1 16,3 0 3-16,-4 0 2 16,11 0 2-16,-7 0-4 15,7 0 1-15,-7 0 0 16,10 0 0-16,-13 0 0 0,6 0 2 15,1 0-1-15,-5 0-1 16,-2 0 1-16,-8 0-1 16,0 0-5-16,-3 0 1 15,0 0-18-15,-8 0-6 16,1 0-23-16,-4 0-10 16,0 0-44-16,-7-3-21 15,0 3-50 1</inkml:trace>
  <inkml:trace contextRef="#ctx0" brushRef="#br0" timeOffset="62601.53">17739 10696 216 0,'3'-13'82'0,"-3"4"-64"0,4-1 15 15,-4 7 4-15,0-3-6 16,0-4 2-16,0 1-2 16,0-1 3-16,0 4-18 15,0 0 8-15,0 3 6 0,0-1 1 16,0 1 2-16,0 0-1 16,0 3 2-16,0 0-7 15,-4 3-2-15,-3 4-5 16,0 2-3-16,0 7-3 15,-4 12-1-15,1 16-5 16,3 19 0-16,0 3-3 0,3 7 0 16,4 12-3-16,0 13 1 15,0-1 0-15,0-5 1 16,7-10-2-16,4-13-2 16,-1-9 3-16,5-7 2 15,-1-9-2-15,7-6 0 16,-7-6-1-16,4-7 1 15,3-6-2-15,-7-7-1 16,4-2 1-16,-4-7-1 16,1-3-9-16,-1 0-2 15,-4-3-25-15,1-3-9 16,0-1-34-16,-1-2-13 16,1-1-88-16,0 7-51 15,-4 0 105-15</inkml:trace>
  <inkml:trace contextRef="#ctx0" brushRef="#br0" timeOffset="63038.2">18299 10733 260 0,'0'-22'96'0,"0"16"-75"0,0 3 17 0,0 3 1 15,0-3-4-15,0 0 2 16,0 0 2-16,0-1 0 16,0 4-21-16,0 0 14 0,0 19 20 15,-4 16-9 1,-3 15-16-16,0 4-7 15,0 3-8-15,-4-1-2 16,-3 7-4-16,4 10-1 16,-1 2-6-16,0-2 1 15,4-10 0-15,-3-10 0 16,3-8-3-16,3-11 2 16,0-9-6-16,1-3-3 15,-1-6-12-15,4-3-4 0,0-7-6 16,0-9-3-16,-3-3-16 15,3-10-7-15,0-9-18 16,0-7-7-16,3-2-54 16</inkml:trace>
  <inkml:trace contextRef="#ctx0" brushRef="#br0" timeOffset="63367.78">18115 10743 336 0,'0'0'126'0,"0"0"-98"0,0 6 12 0,0 1-2 16,3 2 1-16,4 4 3 15,0 6-3-15,4 6 1 16,3 3-22-16,0 7 1 0,8-1-1 16,6 4-4-16,4 0 0 15,3 3-6-15,1 6 0 16,-1 7-5-16,1 6-2 15,-5 3 0-15,-2-13 1 16,-4-6-3-16,-4-9 0 16,-3-7 1-16,-4-6 0 15,0-6-11-15,0-3-5 16,-3-7-10-16,-1-6-1 16,-2-3-26-16,-1-4-8 15,3-2-41-15,-3-4-15 0,11 1-28 16</inkml:trace>
  <inkml:trace contextRef="#ctx0" brushRef="#br0" timeOffset="63653.06">18668 11118 324 0,'-8'9'121'0,"8"-9"-95"0,0 7 20 16,0-7 1-16,0 3-3 15,0 0 3-15,4-3-9 16,10-3 0-16,7-4-22 0,4 1 2 16,11-3 2-16,3-1-9 0,7 1-1 15,-11-4-6-15,8 4-1 16,-11 2-1-16,-4 1-2 16,-3 0-15-16,-4 3-5 15,-10 0-17-15,-1-1-4 16,1 1-11-16,0 0-3 15,-1 0-10-15,-6 3-2 16,3 0-78 0</inkml:trace>
  <inkml:trace contextRef="#ctx0" brushRef="#br0" timeOffset="64073.82">19157 10617 308 0,'-7'-3'115'0,"7"3"-89"0,-4 0 23 16,4 0 4-16,0 0-15 15,0 0-4-15,0 0-7 16,0 0 0-16,0 3-15 15,0-3 11-15,7 9 6 0,-3-2-2 16,10 21 1-16,4-3-2 0,10 32-1 16,22 15-10-16,-11-5-4 15,0-8-2-15,-4-2-1 16,-3-6-2-16,-7-7-1 16,-4-7-3-16,0-5 1 15,-10-7-2-15,3-3 2 16,-10-6-2-16,3-3-1 15,-4 2-10-15,-3-5-6 16,0-1-19-16,-3 1-5 16,3-4-25-16,0-6-12 15,0 0-13-15,0-3-5 16,0 0-63 0</inkml:trace>
  <inkml:trace contextRef="#ctx0" brushRef="#br0" timeOffset="64507.62">19380 10504 348 0,'14'-7'129'0,"-14"7"-100"0,32 7 18 0,-28-4 0 16,13 6-3-16,-2-3 1 15,9 7-6-15,-2 0 1 16,6 9-22-16,18 12 1 0,4 10 1 15,-1 16-2-15,1 6 1 16,-8-3-4-16,-6-3-1 16,-8 0-6-16,-10 0-3 15,-7 3-2-15,-8 3 0 16,-3-3-4-16,-7-16-2 16,4-12-14-16,-8-3-4 15,4-4-29-15,-4-6-10 16,4-3-44-16,0-10-16 0,3 1-58 15</inkml:trace>
  <inkml:trace contextRef="#ctx0" brushRef="#br0" timeOffset="65439.28">17654 11953 296 0,'0'0'112'0,"0"0"-87"0,3 0 9 0,-3 0 12 16,4 3-13-16,7 0 0 15,3-3-4-15,10-9-16 16,26-20 8-16,14-18 5 0,10-13-1 16,8-9 0-16,35-38-2 15,14-16-3-15,4 3-4 16,24-15-2-16,-3-4-6 16,-7 16-3-16,14 16 0 15,-53 31 1-15,-21 17-5 16,-1-14-1-16,-17 16 0 15,0 7 2-15,-11 9-14 16,-17 10-7-16,-8 2-28 16,-14 20-10-16,-3 2-41 15,-4 11-17-15,-3-1-45 16</inkml:trace>
  <inkml:trace contextRef="#ctx0" brushRef="#br0" timeOffset="66354.39">16208 9899 224 0,'0'0'85'0,"0"0"-66"0,0 0 16 15,0 0 4-15,0 0-4 16,0 0 4-16,0 0-1 16,0 0-2-16,0 0-19 15,0 0 5-15,0 0 5 0,0 0-11 16,0 0-1-16,0 0-5 15,0 0 1-15,0 3 0 16,3 0 1-16,1-3 2 16,3-3 4-16,3-10 3 15,12-12 2-15,17-10-1 0,28-9 1 16,7-16-9-16,12-25-1 16,16-12-5-16,22 2 0 15,-7 1-5-15,14-17 0 16,4-2 1-16,-4 12 2 15,-17 7-3-15,-1 9 0 16,1-4-1-16,-5 4 1 16,-16 10-2-16,-19 12-1 15,-14 15-6-15,-14 11-1 16,-10 8-28-16,-11 10-12 16,-8 10-33-16,-6 9-12 15,0 9-101 1</inkml:trace>
  <inkml:trace contextRef="#ctx0" brushRef="#br0" timeOffset="67225.55">16268 13739 304 0,'-4'0'112'0,"4"3"-87"0,-3-3 20 16,3 0 1-16,0 0-9 0,0 0 1 15,0 0-18-15,0 0-4 16,0 0-10-16,0 0 7 0,3 0 6 15,4 0 3-15,4 0 4 16,3-3-5-16,7 0-1 16,8-3 0-16,10-1 0 15,0-2-9-15,3 2-2 16,-3 1-3-16,0 0-1 16,-3 0-3-16,-8-4-2 15,-3 4 1-15,-4 0 1 16,-3-1-1-16,0 1-1 15,-4 3 1-15,-4 0 1 16,1-1-1-16,-4 1-1 16,0 0-15-16,0 0-5 0,-3 3-21 15,3-3-9-15,-7 3-20 16,4 0-8-16,-4 0-16 16,0 9-6-16,7 4-31 15</inkml:trace>
  <inkml:trace contextRef="#ctx0" brushRef="#br0" timeOffset="67571.28">16520 14407 344 0,'0'3'129'0,"0"0"-100"0,0 0 9 0,3 0-1 16,1-3-3-16,3 0 1 16,3 0-3-16,5 0-2 15,2-3-17-15,4-3 5 0,1-3 3 16,3-4-3-16,-1-6 2 16,-6 3-5-16,14-12-1 15,-7 6-8-15,21-13-4 16,0 1-1-16,0 5 1 15,-7 7-1-15,-4 3 2 16,-3 4-22-16,-7 5-9 16,-4 1-30-16,-3 2-11 15,3 4-37-15,-3 3-13 0,0 3-33 16</inkml:trace>
  <inkml:trace contextRef="#ctx0" brushRef="#br0" timeOffset="68741.73">17944 13988 288 0,'0'0'107'0,"4"0"-83"0,3 0 8 0,-3 0 1 15,3 0-4-15,0-3 3 16,3 0-2-16,5-1-1 16,-8-2-16-16,3-3 8 0,1-4 5 15,0-3-3-15,3-9 1 16,-7-6-9-16,3-10-2 15,1-3-1-15,0-4 0 16,3-2-4-16,-7-4-3 16,4-9 0-16,-4-12-1 15,0-10-2-15,-4 3-2 0,-3 3 1 16,0-3 1 0,-7-6-3-16,-3-7-2 0,-8 7-12 15,-3 9-2-15,-11 10-3 16,-4 3 2-16,1 12 8 15,-4 7 3-15,0 6 2 16,3 10 4-16,5 5 0 16,2 8 3-16,4 2-3 15,4 6-2-15,0 4 4 16,3 6 1-16,4 0 0 16,-4 6 1-16,11 4-2 15,-3 2-1-15,2 7-2 16,8 6 1-16,4 13 7 15,0 16 4-15,6 15 6 0,8 10 2 16,7 3-1-16,10 22 0 16,18 16-1-16,0-10 3 15,1 0-7-15,-1 0 1 16,-7-6-6-16,0-6 1 16,0-19-5-16,0-16 0 15,0-16 1-15,0-9 2 16,-3-10 1-16,-4-6 1 15,-7-6-2-15,0-7-1 16,-11-2-3-16,-3-1-2 16,-1-6 1-16,-3 0-1 15,1-3-3-15,-5-3 0 16,1-1-18-16,-4 1-7 16,0-4-27-16,-3 1-10 0,-1-4-26 15,1-2-10-15,-1 2-71 16</inkml:trace>
  <inkml:trace contextRef="#ctx0" brushRef="#br0" timeOffset="69058.87">18639 13597 296 0,'-7'-9'110'0,"7"9"-86"0,0-10 31 0,-11 7 7 16,8 0-6-16,-1 0-1 16,1 0-13-16,-1 0-4 15,4-1-21-15,0 4-4 0,0 10 1 16,4 9-8 0,-1 6-8-16,1 3-1 15,-1 7-10-15,1-4-4 16,3-2-18-16,0-4-5 15,-3-6-12-15,3-3-5 16,-4-10-11-16,4-12-3 16,-7-10-27-1,0-9-50-15,0-7 42 0</inkml:trace>
  <inkml:trace contextRef="#ctx0" brushRef="#br0" timeOffset="69209.03">18430 13128 232 0,'-53'-63'88'0,"53"63"-69"0,-25-13 24 15,22 13 7-15,-5 0-19 16,1 0-8-16,4 3-16 16,-1 1-4-16,8 2-3 15,6 3-22-15,1 1-10 0,7-1-44 16,7 1-16-16,-11-1-7 16</inkml:trace>
  <inkml:trace contextRef="#ctx0" brushRef="#br0" timeOffset="69762.97">18877 13534 312 0,'7'13'115'0,"-7"-10"-89"0,0 3 19 0,0-6 1 16,0 0-2-16,0 7 1 16,0-7-1-16,0 0 0 15,0 0-24-15,0 0 8 0,-4 3 5 16,-3-3-2-16,-4 0-1 15,1-3-12-15,3-1-6 16,-7-2-5-16,3 0 0 16,-3-4-2-16,3-2 0 15,1-7-6-15,-1-16 1 16,4-9 0-16,3-9 0 16,8-1 0-16,3 4 0 0,4 9-5 15,-1 6 1-15,4 10-3 16,4 3 2-16,7 9 3 15,3 10 1-15,4 9-2 16,-11 7 2-16,-3-1 1 16,7 14 2-16,-4 8-3 15,-3-8 0-15,-4-8 1 16,0 1 0-16,4 3-3 16,3-6 2-16,-10-3 3 15,3-4 1-15,0-6-4 16,4-6-1-16,0-9 1 15,-4-1 2-15,4 0-2 0,-1-2-2 16,8-4 2-16,3 9 2 16,-3 7-2-16,-7 9 0 15,0 1 1-15,-1 15 0 16,5 9-11-16,-5-2-3 16,1-4-24-16,-7-6-10 15,-1-3-17-15,1 2-5 16,-4-2-8-16,4 6-4 15,-4-3-70 1</inkml:trace>
  <inkml:trace contextRef="#ctx0" brushRef="#br0" timeOffset="70393.31">18164 14460 268 0,'7'-15'101'0,"-7"8"-78"0,7 4 13 0,-7 3 2 15,4 0 2-15,-1 0 5 16,1 3 2-16,0 4 3 16,-1-1-27-16,1 3 9 0,-1 4 5 15,-3 6-5-15,0 9-1 0,-3 16-13 16,-4 10-4-16,-1 6-6 15,1-3-3-15,0-1 0 16,0-5-1-16,0-7-2 16,0-6-2-16,0-7 1 15,0-6-1-15,3-3-5 16,1-3 1-16,-1-6-14 16,1-4-5-16,-1-2-13 15,1-1-2-15,3-6-18 16,0 0-6-16,-8-3-16 15,5 0-4-15,3-7-65 16</inkml:trace>
  <inkml:trace contextRef="#ctx0" brushRef="#br0" timeOffset="70723.25">17902 14571 304 0,'-18'-19'112'0,"15"16"-87"0,-1 0 18 0,4 3 2 15,0 0-9-15,0 0-1 16,4 0 0-16,3 0 3 16,7 3-21-16,7 3 13 0,8 3 4 15,2 7-7-15,1 9-3 16,4 7-10-16,-8 9-4 16,8 3-3-16,-1 0-2 15,8 0-3-15,-1-3 1 16,4-6-2-16,-3-4-1 0,-4-2 1 15,-7-7 1-15,-4-3-3 16,-3-7 0-16,-11 1-8 16,0-4-2-16,-3-2-14 15,-4-1-6-15,0-6-20 16,-4 0-7-16,1-6-18 16,3-1-7-16,-3-2-76 15</inkml:trace>
  <inkml:trace contextRef="#ctx0" brushRef="#br0" timeOffset="71098.67">18519 14716 348 0,'-11'15'129'0,"7"-8"-100"0,1-4 15 0,3-3 3 15,0 0-17-15,0 0-3 16,0 0-4-16,3 3-3 16,1-3-10-16,7 0 7 0,-1 0 3 15,4-3-2-15,1 0 0 16,2-4-4-16,1-2 1 16,0-4-6-16,3 1-3 15,7-4-1-15,-3 0-1 16,4 4-2-16,-1 2-2 15,-3 1 1-15,0 2-1 0,-1 4-5 16,-2 0-1-16,-5 0-15 16,-2 0-6-16,-5 3-13 15,1 0-5-15,-1 0-17 16,-6 0-6-16,0 0-19 16,-1-3-6-16,-3 0-35 15</inkml:trace>
  <inkml:trace contextRef="#ctx0" brushRef="#br0" timeOffset="71534.61">18671 14460 348 0,'-3'7'129'0,"3"-7"-100"0,0 0 11 0,0 0 0 16,0 0 0-16,0 0 5 15,0 3-7-15,3 3-3 16,4-3-19-16,0 4 1 0,4-4 1 16,7 0-8-16,6 0-1 15,1 0-3-15,11-3-1 16,3 0-1-16,0 0 2 16,0 0-3-16,-4-3 0 15,-7 3-1-15,-3 0-2 16,-7 0 5-16,0 3 4 0,-4 4 1 15,-3 8 2-15,-4 7-9 16,-4 10-1-16,-3 9 0 16,0 3 1-16,-3 0-4 15,-1-3 1-15,-3-6 0 16,3-7 2-16,1-3-10 16,-1-6-2-16,1-6-15 15,3-1-4-15,-4-2-18 16,4-1-6-16,-3-2-20 15,3-7-6-15,3-4-15 16,1 1-4-16,-1 0-31 16</inkml:trace>
  <inkml:trace contextRef="#ctx0" brushRef="#br0" timeOffset="72135">19189 14076 232 0,'0'-9'88'0,"0"9"-69"0,0-4 19 16,0 4 6-16,0 0 1 16,0 0 3-16,-8 0-4 15,5 0-1-15,-1-3-23 0,1 3 6 0,-1-3 2 16,1 3-2-16,3 0 2 16,0 0-7-16,3 3-1 15,1 0 2-15,6 16 1 16,-2-3-8-16,16 28-4 15,-9-9-2-15,16 15 1 16,-6-6-3-16,11 1 1 16,3 11-5-16,-4-5-2 15,-3-7 0-15,-7-6-1 16,-4-7-5-16,-3-3-1 16,-4-2-19-16,-7-11-9 15,0-2-26-15,-3 0-12 16,-1-4-24-16,-3-3-7 15,0 1-55 1</inkml:trace>
  <inkml:trace contextRef="#ctx0" brushRef="#br0" timeOffset="73291.1">20521 12854 228 0,'7'-13'88'0,"-7"13"-69"0,0 0 22 16,0 0 6-16,0 3 1 16,0 0 4-16,0 7-9 0,0-1-1 15,0 7-24-15,0 0 5 0,0 6 1 16,0-3-1-16,-3 12-2 15,-1-6-9-15,-3 29-5 16,0-10-2-16,0 22-1 16,0-12 0-16,-4 6 2 15,4-13-3-15,-3 3-2 16,3-9-3-16,-8 3 1 16,8-6-1-16,0 0 0 15,0-10-9-15,0-2-3 16,0-4-24-16,3-7-8 15,4 1-9-15,0-16-4 16,0 0-9-16,-7-6-5 16,4 0-53-1</inkml:trace>
  <inkml:trace contextRef="#ctx0" brushRef="#br0" timeOffset="73605.92">20160 13046 312 0,'-7'-3'118'0,"7"3"-92"0,-4 0 13 15,4 0-2-15,4 0-3 16,-1 0 5-16,15 3-2 16,-7 0-1-16,17 7-19 15,-3-1 3-15,21 22 3 0,-11-5 1 0,11 30 1 16,-7-12-8-16,7 13-2 15,-7-13-9-15,15 4-4 16,-8-11-1-16,0-2-1 16,-4-7-16-16,1-6-6 15,-15 0-27-15,4-12-11 16,-7-1-10-16,0-9-5 16,-8 0-66-1,1-9-55-15,0 3 78 16</inkml:trace>
  <inkml:trace contextRef="#ctx0" brushRef="#br0" timeOffset="74206.73">20582 12321 304 0,'-4'10'115'0,"4"-10"-89"0,-7 16 12 0,3-13 1 16,4 3-6-16,0 0 1 15,0 1-8-15,0-4-2 16,0 0-13-16,0-3 0 0,0 0 2 16,0 0 2-16,8-6 0 15,-5-1-3-15,15-8 0 16,-4 2-7-16,11-3-3 16,-4 4 7-16,7 2 6 15,-3 1 6-15,4 12 4 16,-5 0 0-16,1 16 0 15,-4-3-6-15,-3 12-1 16,0-3-6-16,-4 10 0 16,-3-4-7-16,-8 17-3 15,4-7-1-15,-7 18 1 16,4-11-1-16,-1 2 2 0,1-9-4 16,3-3 0-16,0-10-1 15,7-6-2-15,1-3 3 16,-1-9 2-16,0-4 0 15,4-9 2-15,-1 3-11 16,5-10-4-16,-1 1-23 16,4-7-10-16,-8 3-29 15,12-5-11-15,-4 2-21 16,10 0-9-16,-14 0-36 16</inkml:trace>
  <inkml:trace contextRef="#ctx0" brushRef="#br0" timeOffset="74732.12">21507 12825 296 0,'-7'10'112'0,"7"-10"-87"0,-4 6 26 16,4-6 6-16,0 0-16 15,0 0-1-15,4 3-1 16,-4 0 2-16,7-3-22 16,0 0 3-16,11-3 1 0,-4 0-3 15,18-6 0-15,-4 2-9 16,22-8-4-16,-8 2-2 0,4-6 1 15,-3 3-5-15,-1-9-1 16,-6 6 0-16,3 0 0 16,-7 4-16-16,-4-1-4 15,-3 3-21-15,-7 4-7 16,-4-1-12-16,-7 7-2 16,0 0-35-16,0 6-13 15,-7-3-24 1</inkml:trace>
  <inkml:trace contextRef="#ctx0" brushRef="#br0" timeOffset="75076.67">21610 12551 380 0,'-4'-9'143'0,"4"9"-112"0,0 0 16 16,0 0 1-16,0 0-12 15,0 0-1-15,4 6-6 16,-1-3-1-16,11 10-16 16,-3-4-5-16,14 26-2 0,-8-7-3 15,12 26 1-15,-4-10-2 16,3 10-1-16,-3-13-2 15,3 3-1-15,-7-10-16 0,4 1-5 16,-7-7-12-16,0-3-3 16,-1-2-21-16,-2-8-9 15,-1-2-21-15,0-4-6 16,0-2-30 0</inkml:trace>
  <inkml:trace contextRef="#ctx0" brushRef="#br0" timeOffset="75481.48">22645 12195 288 0,'0'-6'110'0,"0"6"-86"0,0 0 22 15,0 0 4-15,-4 3-14 16,0 0-1-16,1 16-7 16,-1-3 0-16,-3 25-16 15,0-10 2-15,-3 14 0 0,2-11-5 16,-2 13-3-16,-1-6-1 15,4 16-1-15,-7-10-5 0,3 13 1 16,4-13-7-16,0 4-3 16,0-7-3-16,0-6-2 15,0-7-3-15,3-6-2 16,1-2-19-16,-4-11-10 16,3 1-25-16,4-13-11 15,-7 0-40 1</inkml:trace>
  <inkml:trace contextRef="#ctx0" brushRef="#br0" timeOffset="75797.77">22226 12387 368 0,'0'-3'140'0,"0"3"-109"0,7 0 18 15,-7 0 2-15,7 3-7 16,1 1 1-16,13 5-9 16,-3 1-5-16,10 8-17 15,-3-2-4-15,3 9-3 0,-3-3-1 16,7 10 1-16,-4-7-4 16,15 16-2-16,-11-6 0 15,14 6-1-15,-7-7-9 16,3 1-4-16,-10-3-18 15,4-7-5-15,-8-6-21 16,-3-4-9-16,-4-2-15 16,0-7-7-16,-3 1-62 15</inkml:trace>
  <inkml:trace contextRef="#ctx0" brushRef="#br0" timeOffset="76143.83">22967 12157 280 0,'-7'-25'107'0,"7"25"-83"0,-4-6 30 0,4 6 11 0,0 0-11 16,0 0-1-16,0 0-17 15,0 0-5-15,0 13-18 16,0-4 1-16,11 19 0 0,-7-2-3 16,10 21-1-16,-4-9-6 15,15 6-1-15,-3-6-6 16,9-1 0-16,-6-5-15 16,7-1-3-16,-7-5-16 15,0-1-6-15,0-6-19 16,-15-4-9-16,1-2-65 15,-11 3-51 1,0-4 73-16</inkml:trace>
  <inkml:trace contextRef="#ctx0" brushRef="#br0" timeOffset="76369.7">22900 12624 316 0,'-7'-7'118'0,"7"7"-92"0,7-6 13 0,-7 6 0 16,7-6-6-16,0 3 3 15,0-10 0-15,4 4-1 16,10-13-18-16,-3 3-4 0,21-13 1 16,-7 7-8-16,17-10-1 15,-10 7-10-15,11-4-2 16,-11 7-14-16,0 0-6 16,-7 3-17-16,-4 3-7 15,-3 3-26-15,-4 4-11 16,-3 2-48-1</inkml:trace>
  <inkml:trace contextRef="#ctx0" brushRef="#br0" timeOffset="76713.17">23392 11688 384 0,'-7'-13'143'0,"7"13"-112"0,-3-3 19 16,3 3 1-16,0 0-11 16,0 0-1-16,0 3 0 0,0 1 0 15,3 11-21-15,1-2 1 0,7 28 1 16,-1-10-2-16,11 23-1 16,-3-10-7-16,18 25-4 15,-8-9-1-15,18 25 1 16,-3-15-3-16,3-1-2 15,-7-12-3-15,0 3 1 16,-4-13-12-16,-7-3-7 16,-3-6-11-16,0-7-6 15,-11-2-18-15,0-7-5 16,-3-4-21-16,3-2-9 16,-10-3-83-1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1:01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2905 216 0,'-11'-19'82'0,"7"12"-64"0,-3-2 15 15,4 6 4-15,-4 3-4 16,0-6 1-16,3 2-4 16,1 4-1-16,-1-6-16 15,0 6-1-15,4 0-1 0,0 0-4 16,4 6-2-16,7 13 11 15,3 7 6-15,7 27 0 16,11 16-1-16,3 4-5 16,4-4 0-16,-3 4-3 0,-4 12 0 15,3-7-1-15,-14-2 0 16,1-10-2-16,-5-12-1 16,-2-10-3-16,-5-9 1 15,1-10-2-15,0 3 2 16,-8-9-4-16,1-3-2 15,-1 0 2-15,1-7 2 16,-1-6-2-16,1 3 0 16,-4-2-1-16,0-1 1 15,0 0-4-15,0-3-2 16,3 0 2-16,1-3 2 16,3 0 0-16,4-1 2 15,-1-5-2-15,4-7-1 0,4-3 1 16,0-12-1-16,0-13 0 15,-1 0 0-15,1-4 0 16,-4 4 2-16,-3 3-1 16,-11 7 2-16,0 2-2 15,-14 7-1-15,3 3 1 16,-10 9-1-16,0-2 0 16,-1 5 0-16,-3 1-5 15,-3 2-1-15,0 4 0 16,-1 3 2-16,5 0-1 15,2 0 4-15,8 0-7 16,0 0 1-16,3 0-4 16,8 0 2-16,3-9 3 15,3-7 3-15,4-3 0 0,8-16 1 16,-8-9 4-16,3-6 1 16,1-4-1-16,0 1-2 15,-4-10 3-15,-4-7 2 16,-3 1-2-16,-3-10 0 15,-8 10-1-15,-10 6-2 16,-11 9 1-16,-11 4 1 16,-3 12-3-16,-7 13-2 15,11 6-7-15,3 19-4 16,3 10-3-16,4 15 0 16,7 9-2-16,8 11-1 15,10-11-10-15,10 4-4 16,8-13-15-16,14 0-7 15,6-6-31-15,19 0-12 0,3 6-8 16</inkml:trace>
  <inkml:trace contextRef="#ctx0" brushRef="#br0" timeOffset="585.62">16236 3387 176 0,'0'-16'68'0,"0"7"-52"0,-4-1 17 0,1 4 6 15,3 3-2-15,-11-7 2 16,4 1-6-16,-3-4-3 16,-1 4-16-16,0 5 7 0,8-2 2 15,-8 3 0-15,4 3 0 16,0 3-12-16,3 7-7 16,4 2 0-16,0 7-1 15,4 3 3-15,3 10 3 16,4-4 0-16,-1 7 0 15,4-1-5-15,1-2-3 16,6-4 0-16,-3-12-1 0,6-3 0 16,5-13 2-16,3-13 10 15,7-9 7-15,-7-6 3 16,-4-7 2-16,-3-3-5 16,-8-6 1-16,-6-6-2 15,-4-4-2-15,-17 0 0 16,-5 4 3-16,-9 9-9 15,-5 10-3-15,-6 5-9 16,-4 17-3-16,7 9-12 16,-11 9-3-16,8 17-15 15,7-7-2-15,3-1-5 0,0-2-2 16,18-3-30 0,10-10 9-16,8-6 3 15,7-7-73 1</inkml:trace>
  <inkml:trace contextRef="#ctx0" brushRef="#br0" timeOffset="930.24">16332 2375 296 0,'-32'-31'112'0,"18"12"-87"0,-1 0 15 0,8 10 3 0,4 2-11 16,-1 4 1-16,1-3-18 15,3 6-9-15,3 9-4 16,4 7 6-16,7 9 5 0,15 10 5 16,-1 22 1-16,22 18-10 15,-1 4-3-15,8 0-6 16,-11 9-1-16,-3-6-4 15,-4 3-1-15,-4-6-8 16,-6-16-4-16,-5-19-8 16,-2-6-1-16,-5-7-13 15,-6-12-4-15,-4-3-16 16,-3-16-5-16,-4-6-53 16</inkml:trace>
  <inkml:trace contextRef="#ctx0" brushRef="#br0" timeOffset="1157.82">16346 2857 244 0,'-36'-25'93'0,"26"16"-72"0,3 2 18 0,3 4 3 15,4 0-18-15,0 0-3 16,4-13-7-16,10-3-1 16,-4-6-7-16,12-9 0 0,6-4 4 15,0-6-6-15,4 3-2 16,-3 6-1-16,-1 3 1 15,-7 7-25-15,-3 0-12 16,-4 0-15-16,-3 6-5 0,-8 0-19 16,-3 3-7-16,-3-3-1 15</inkml:trace>
  <inkml:trace contextRef="#ctx0" brushRef="#br0" timeOffset="1516.16">16473 2111 192 0,'-21'-60'71'0,"11"35"-55"0,-8-4 15 16,11 20 3-16,3-7 0 15,-6 7 2-15,6-1-8 16,4 4-5-16,7 12-13 16,11 7 13-16,14 31 7 0,10 22 9 15,4 13 5-15,-3 28-12 16,3 10-7-16,4-4-10 16,3-15-2-16,0-13-2 0,0-13 3 15,-3-12-3-15,-1-22-1 16,-13-13 2-16,-1-16 3 15,-6-12 0-15,2-16 1 16,-13-12-11-16,3-4-2 16,-3 1-3-16,-4 5 2 15,-3 10-1-15,0 0-1 16,-4 13 1-16,3 16-1 16,1 9 2-16,3 3 3 15,0 0-4-15,4 0-3 16,3-3-24-16,4-4-7 15,0 4-24-15,3-9-6 16,4-1-13-16,-3-3-5 16,-1 4-73-16</inkml:trace>
  <inkml:trace contextRef="#ctx0" brushRef="#br0" timeOffset="20311.47">17650 2675 300 0,'0'0'112'0,"0"0"-87"0,0 0-2 0,0 0-6 16,0 0-2-16,4 0 3 16,-1 0-1-16,1 0 0 15,3-7-9-15,0 4 8 0,0-12 6 16,0-1 0-16,4-6 1 16,-4-4-6-16,4-2-2 15,-1-3-5-15,1 2-1 16,-4-5-5-16,-4-7-3 15,1-3 0-15,-4-13-1 16,-4-3 0-16,-3-12 2 16,0 5-8-16,-7 4-1 0,0-9-3 15,-7-16-1-15,-4-1 6 16,-7 11 2-16,-7 8 5 16,7 17 1-16,4 9-4 15,3 9-1-15,4 19-2 16,6 13 0-16,-2 16 0 15,10 28 3-15,7 15 0 16,10 11 3-16,12 21 1 16,13 35 1-16,4 12 0 15,4 38 0-15,13-6-2 16,8 0 1-16,7 0 0 16,-4-25 1-16,1-28-5 0,-15-26-1 15,-14-19 1 1,0-15 2-16,-7-20 0 0,-8-9 2 15,-6-12 0-15,-4-7 1 16,-7-12 0-16,-3-7 0 16,-8-12-2-16,-3-9 1 15,-10-1-2-15,-8-9-1 16,-11 3-4-16,-6 3-2 16,3 10 3-16,3 3 1 15,12-1-1-15,2 7 2 16,8 10-1-16,4 0-2 15,6-4 0-15,8 3 3 16,10-2 0-16,7-4 1 16,4-3 2-16,0-3 1 15,-1 0-32-15,-2-9-13 0,-1 9-19 16,-3-4-5-16,3 1-79 16</inkml:trace>
  <inkml:trace contextRef="#ctx0" brushRef="#br0" timeOffset="20912.25">17998 2385 340 0,'0'0'129'0,"0"0"-100"0,0 0 7 0,0 3-5 15,0 10-6-15,3-4 2 16,8 10-6-16,3 0-3 16,4 6-10-16,3 0-3 0,0-6 1 15,0-13 6-15,4-6 2 16,4-6 1-16,3-3 4 16,-4-10 0-16,-3 3 3 15,-4-9-6-15,-7 6-1 16,-7-6-3-16,-7 6 0 15,0-6-6-15,-14 6-4 16,3 0-15-16,-6 3-6 16,3 0-17-16,3 7-5 15,4 6-13-15,7 3-4 0,0 3 11 16,3 6 6-16,8 7 15 16,7-6 6-16,-1-1 12 15,8-3 4-15,4 4 15 16,-5-10 7-16,-6 0 13 15,0 0 5-15,0-7 8 16,-4-2 5-16,-4-4-12 16,1-12-4-16,0-6-8 15,-1-4-4-15,1-3-9 16,3 10-5-16,-3 3-4 16,3 6-3-16,0 9 1 15,0 4-1-15,0 12-3 16,1 7 2-16,-1 3-19 0,4-1-7 15,-1 4-21-15,1-9-8 16,3-1-10-16,1-9-4 16,-5 0-58-1,5-9-56-15,-5 2 68 16</inkml:trace>
  <inkml:trace contextRef="#ctx0" brushRef="#br0" timeOffset="21183.31">18731 1944 332 0,'-14'-10'126'0,"7"10"-98"0,4 0 17 0,-1 0-1 0,0 0-15 16,-3 10-5-16,4-1-9 16,-1 10-2-16,4 6-8 15,0 4-1-15,4-1 0 0,3 4-5 16,4-7 1-16,6-6 0 15,8-10 0-15,7-9-7 16,3-6-3-16,1-7-19 16,-1-3-6-16,1-2-15 15,-8-8-6-15,-10 7-85 16,0-6-42 0,-11 6 89-16</inkml:trace>
  <inkml:trace contextRef="#ctx0" brushRef="#br0" timeOffset="21453.34">18540 1364 324 0,'-46'-31'123'0,"32"27"-95"0,3-11 9 0,7 12 0 16,1 3-17-16,3-7-3 15,7 7 1-15,7 7 2 16,7 2-10-16,4 10 1 0,0 6 0 15,3 3-4-15,4 17-2 16,7 24 0-16,7 0-1 16,4-6-16-16,0-3-4 15,-4-6-14-15,-4-7-4 16,-3-6-2-16,-10-16 2 16,-8-6-12-16,-7-3-5 0,-3-13-77 15</inkml:trace>
  <inkml:trace contextRef="#ctx0" brushRef="#br0" timeOffset="21752.18">18650 1856 284 0,'-11'0'107'0,"8"0"-83"0,3 0 8 16,0 3-2-16,3 3-10 16,4-6 1-16,7-6-8 15,11 3 0-15,4-4-8 16,13-12-1-16,4 0 0 0,0-3-2 15,-7 0-2-15,4-3 1 0,-11 6 1 16,-7 4-3-16,-4-1 0 16,0 13-1-16,-10-4 0 15,-1 14 11-15,1 2 5 16,0 4-2-16,-1 9-2 16,4-3-5-16,1-4-4 15,-1 4-3-15,0 0 1 16,4-3-30-16,-1-7-12 15,-2 1-64-15,9-7-28 16,-9-6 19 0</inkml:trace>
  <inkml:trace contextRef="#ctx0" brushRef="#br0" timeOffset="21948.8">18831 1364 316 0,'-15'-6'118'0,"15"6"-92"0,7 6-9 16,-3-6-10-16,7 3-14 15,6 4-3-15,8-4-12 16,7 3-4-16,-4 3 14 16,8 7-23-16,-11-3-5 0,3 9-62 15</inkml:trace>
  <inkml:trace contextRef="#ctx0" brushRef="#br0" timeOffset="22443.12">19242 1556 288 0,'0'-6'107'0,"0"6"-83"0,0 0 17 0,0 0 2 16,0 9-12-16,0 7-1 16,0 9-6-16,0 4-3 15,0 5-11-15,0 1-2 0,7-7 2 16,3-2-6-16,5-7-2 15,-1-4 5-15,4-5 5 16,6-7 3-16,1-6 3 16,-4-16-4-16,1-6 2 15,-5-16-3-15,-2 3 0 16,-8-3-1-16,-7 9 2 16,-7-2-3-16,-15 9 1 15,-6 6-7-15,-4-3-3 0,4 9-6 16,-4 4 0-16,11 2-16 15,3 7-4-15,4 0-6 16,7 7-1-16,10 5-1 16,11 10 2-16,11-3 4 15,7 6 3-15,7-6 11 16,0-6 6-16,0-1 5 16,-7-12 3-16,-4 0 12 15,-3-12 6-15,-4-1 7 16,-3-6 4-16,-4-6-9 15,0 6-2-15,1 3-10 16,-1-2-2-16,-4 5-4 0,5 10-3 16,-1-4-3-16,0 7 1 15,4 7-23-15,-1-4-10 16,1 3-24-16,0 1-9 16,0 2-98-1</inkml:trace>
  <inkml:trace contextRef="#ctx0" brushRef="#br0" timeOffset="22893.37">19947 1084 340 0,'7'-7'129'0,"-7"7"-100"0,-7 0 7 16,7 0-5-16,-3 7-11 15,-5 8-1-15,-6 4-9 16,-3 7-2-16,-1 2-4 16,0-3-1-16,4 4 3 0,7-11-5 15,-7 4-1-15,7-3 0 16,7-6 2-16,7 3-3 15,7-1-2-15,0-5 2 16,7-1 0-16,1-2 1 0,-1-4 0 16,0 3 2-16,-3 4 3 15,-4-7 11-15,-3 3 7 16,-4 3-3-16,-4-2-2 16,-3 2-8-16,-7 1-4 15,-7-1-10-15,-4 1-3 16,-3-1-23-16,0 0-10 15,3-2-17-15,4-4-5 16,3-3-21-16,11 0-10 16,0-3-30-1</inkml:trace>
  <inkml:trace contextRef="#ctx0" brushRef="#br0" timeOffset="23209.64">19887 643 400 0,'0'0'148'0,"3"0"-115"0,8 9 6 15,-4-6-6-15,4 13-13 16,3 0-1-16,7 18-14 16,-3 1-2-16,0 3-3 0,-1 0-3 0,1 3 2 15,-4 3-19-15,0 0-9 16,1 0-12-16,-5-9-2 16,1-7-34-16,14-12-104 31</inkml:trace>
  <inkml:trace contextRef="#ctx0" brushRef="#br0" timeOffset="24562.96">16201 4975 264 0,'-8'-38'99'0,"5"25"-77"0,-4-3 15 0,0 10 3 16,0 0-5-16,-4-1 2 15,0 1-9-15,-3 3-3 16,4-6-14-16,-5 5 7 0,-2 1 2 16,-5 3-2-16,1 3 0 15,0 10-8-15,0 3-2 16,3 18-4-16,4 17-1 16,3 2-3-16,11 4-3 15,4-7 2-15,10 4 0 16,7 0 1-16,7-1 0 15,1-9 0-15,3-9 0 16,0-13-3-16,-8-6 0 0,5-10 6 16,-4-15 3-16,-8-4 3 15,1-9 2-15,0-3-1 16,-8-7-1-16,-3 1-1 16,-3-13 0-16,-4-7-7 15,-4 4 0-15,-3 3 1 16,0 3 1-16,4 6-4 15,-8 10 1-15,7 3 0 16,1 6 2-16,3 7-3 16,0 9 0-16,3 12-1 15,12 20-2-15,6 12 3 16,18 3 0-16,18 7 1 0,3 12 0 16,0 13 0-1,-14-1 0-15,-3-2 6 0,-8-3 4 16,-6-7 6-16,-12-3 2 15,-6 3-5-15,-8-6 0 16,-3 3-4-16,-10-3 0 16,-4-7-8-16,-18-2 0 15,0-14-1-15,-7-8 2 16,0-10-3-16,0-13 0 16,0-16-4-16,3-18 1 15,5-13-3-15,2-3 2 16,8-10-2-16,7 1 0 15,7-13 1-15,3-13 2 0,8 3-12 16,3 7-1 0,3 9-25-16,1 0-8 0,3 10-18 15,0 3-5-15,8 6-82 16,-1 6-48 0,0 4 98-16</inkml:trace>
  <inkml:trace contextRef="#ctx0" brushRef="#br0" timeOffset="25402.1">16725 5182 136 0,'4'4'52'0,"-4"-4"-41"0,0 0 18 0,0 0 3 16,0 0 5-16,0 0 4 15,0 0 9-15,0 0 3 16,0 0-28-16,-4 0 8 0,1-4 4 16,-1 1-5-16,-3-3 1 15,0 3-5-15,0-10-3 16,-4 1-9-16,0 2-3 15,-3-9-7-15,4-3-4 0,-12-6-1 16,1-4 1 0,0 1-1-16,0-1-1 0,3 4-2 15,4 3 1 1,3 0 1-16,8 3 0 0,-5 0 0 16,8 3 0-16,8 0-5 15,-5 3 1-15,8 3-9 16,-1 1-2-16,5-1-14 15,2 4-4-15,4-1-14 16,-3 4-3-16,3-4-13 16,1 4-5-16,3 3-49 15</inkml:trace>
  <inkml:trace contextRef="#ctx0" brushRef="#br0" timeOffset="25883.37">16796 4697 220 0,'-11'3'85'0,"8"1"-66"0,3 5 14 0,-7-6 2 16,3 7-9-16,1 5-1 15,-1 4-3-15,1 3 1 16,3 7-13-16,0 5 1 0,3 4 2 16,1 3-7-16,3-6-3 0,7-7-2 15,7-3 1-15,8-12 3 16,6-10 4-16,0-9 2 16,4-4 1-16,-3-12 2 15,-4 0 2-15,0-3-1 16,-8-3 4-16,-2-4 0 15,-5-2 3-15,-2-1-1 16,-12 0-1-16,-3 4 3 16,-3-1 0-16,-19 7-8 15,-2 3-4-15,-8 9-6 16,-11 7-4-16,4 3 0 16,4 3-1-16,3 3 0 15,7-3 0-15,4 0-9 0,3 0-2 16,7 0-38-16,4-3-18 15,11-3-3 1,10-1 0-16,7 1-91 16</inkml:trace>
  <inkml:trace contextRef="#ctx0" brushRef="#br0" timeOffset="26162.98">17179 4549 220 0,'-14'-3'82'0,"7"3"-64"0,3 0-29 16,4 0-18-16,0 0-57 15,0 0-22-15</inkml:trace>
  <inkml:trace contextRef="#ctx0" brushRef="#br0" timeOffset="26513.88">16941 4713 284 0,'-7'0'107'0,"7"0"-83"0,0 3 6 0,0-3-1 15,0 0-1-15,7 0 3 16,0 0 3-16,8 0 2 16,6 0-20-16,4 0 4 0,3 0 3 15,7 6-3-15,-6-2 0 16,-4 2-11-16,3 0-3 0,-3 4-4 16,0-1-2-16,3-6 1 15,-7 4-1-15,1-4-20 16,-1 0-7-16,-3-3-15 15,-4 0-6-15,0 0-18 16,-4 0-7-16,1-3-68 16</inkml:trace>
  <inkml:trace contextRef="#ctx0" brushRef="#br0" timeOffset="26812.54">17232 4489 296 0,'4'7'112'0,"-1"8"-87"0,4 11 18 0,-3-14 2 16,6 13-9-16,8 7 2 16,10 3-9-16,8 2-3 15,6-2-14-15,1 9-1 0,3 0 0 16,-7 4-6-16,0 5-3 15,-4 4-1-15,-3-4-1 16,0-9-7-16,0 1-3 16,-7-11-23-16,-7 1-9 15,3-13-13-15,-3 0-6 0,-8-9-33 16,1-4-15-16,-4-12 3 16</inkml:trace>
  <inkml:trace contextRef="#ctx0" brushRef="#br0" timeOffset="27175.44">17356 4713 300 0,'4'9'112'0,"3"-2"-87"0,10-1 7 0,-6-3-3 15,10-3-3 1,1-3 4-16,9-3-3 0,-6-10 1 15,4-6-16 1,-5-10 11-16,-2-2 4 0,-5-1-3 16,-2 1-2-16,-5-1-1 15,-3 7 1-15,-7 2-3 0,-10-2-2 16,-8 12-9-16,-14-3-3 16,-10 7-5-16,-5 9-1 15,-6-7-4-15,7 10-1 16,4-6-4-16,6 6 1 15,4 0-8-15,8 0-4 16,6 0-11-16,4 0-5 16,3 0-13-16,4 0-4 15,7 0-4-15,3-3 1 16,5-4-81-16</inkml:trace>
  <inkml:trace contextRef="#ctx0" brushRef="#br0" timeOffset="27565.46">17221 3834 248 0,'-17'-35'93'0,"6"20"-72"0,0-4 22 16,8 9 6-16,-4 10-15 16,7-6 13-1,7 22-9-15,3 3-21 16,1 0 4-16,25 40 2 0,13 20-1 15,4 0 1-15,8-10-12 0,-5-6-4 16,-6-12-3-16,-4-7 2 16,-3-19 1-16,-4-6 1 15,-4-10 7-15,-3-9 2 16,-4-9 0-16,4-7 0 16,-11-3-5-16,-3 0-2 15,-4 7-4-15,-3 2 1 16,0 7-4-16,-1 3 0 15,4 10-3-15,1 2-3 16,-1 1-1-16,3-1 0 16,1 1-22-16,0-4-10 15,0 1-17-15,-1-10-7 16,5 0-9-16,-8 0-5 16,11-6-83-16</inkml:trace>
  <inkml:trace contextRef="#ctx0" brushRef="#br0" timeOffset="27757.54">18058 3626 356 0,'-4'-9'134'0,"4"9"-104"0,0 0 18 0,0 0 0 15</inkml:trace>
  <inkml:trace contextRef="#ctx0" brushRef="#br0" timeOffset="28014.59">18051 3632 655 0,'-14'26'19'16,"3"-7"-11"-16,0 6-6 0,4-3-2 15,4 0-3-15,6 0 0 16,8 0-1-16,7 0 0 15,3 0 0-15,4-6 3 16,-1 3-2-16,5-10-1 16,3 4 3-16,0-4 0 15,-4 4 7-15,-7-4 6 16,-3-6 11-16,-4 7 6 0,-7 2-2 16,-17 11-2-16,-5 8-13 15,-9 7-8-15,2 3-13 16,-2-3-5-16,-1-4-22 15,3-5-9-15,5-7-16 16,3-3-5-16,6-10-105 16</inkml:trace>
  <inkml:trace contextRef="#ctx0" brushRef="#br0" timeOffset="29231.72">18678 3475 224 0,'0'-10'85'0,"0"4"-66"0,0-3 8 0,0 6-2 0,0-7 0 16,0 4 2-16,0-4-3 16,0-5-1-16,0 5 16 15,-3 1-21-15,-1-1 9 16,1 4 1-16,-1 6-9 16,0 6-1-16,-3-3-6 15,0 13 0-15,0 9-3 16,0 4 0-16,0 12-5 15,3 3-1-15,4 0-3 16,0-6-1-16,4-4-1 0,3-5 0 16,-3-4 2-1,3-3 0-15,3-13 0 0,5-5 2 16,2-14 3-16,-6-9 2 16,3-15 5-16,0-7 5 15,0 3 0-15,-10-3-1 16,0 6-8-16,-4 4-5 15,-4 5 4-15,0 1 5 16,4 6-4-16,-7 10 0 16,4-7-4-16,3 16-5 15,0 6-2 1,3 4-1-16,8 3 3 16,7 2-2-16,14 4-1 0,-1-3 0 15,12 0 0-15,7-13 3 16,-8 3 0-16,-3-12 1 15,-7-4 0-15,0 1 0 16,-7-7 2-16,-7 4 12 16,-8-10 8-16,-3-1-2 15,-3 1 0-15,-8 0-11 16,-3 0-5-16,-7 0-3 16,-11-3 1-16,-7 0-1 15,-3-4-1-15,3 4 1 16,-4 3-1-16,12 3-9 15,6 0-2-15,4 1-5 16,10-8-3-16,11 1 2 16,15 0 0-16,2 3-12 0,5 0-4 15,-1 3-10-15,0 6-2 16,1 7-3-16,-4-3 2 16,3 9 13-16,-3 0 4 15,0 3 13-15,-1 3 7 16,1 3 6-16,4 1 2 15,2-4-2-15,1-3 2 16,4-6 5-16,-1-3 5 16,-3-7 4-16,0-2 4 15,-11-4 4-15,1-7 4 16,-8 8 7-16,-7 2 2 16,-7-3-1-16,-11 9 0 15,-6 4-16-15,-12 6-8 16,-3 6-3-16,4 13 0 0,-8 7 6 15,8 18 2-15,7 3-5 16,10 6-1-16,15-2-4 16,13-13-1-16,22-7-3 15,11-12-1-15,0-16 1 16,6-15 2-16,12-17-6 16,6-5-1-16,-3-1-38 15,-7 10-14-15,-11 0-48 16,-10 9-19-16,-8 13-22 15</inkml:trace>
  <inkml:trace contextRef="#ctx0" brushRef="#br0" timeOffset="29892.17">20202 2454 196 0,'-10'-25'74'0,"10"25"-58"0,-14-28 9 0,10 28 2 16,-3-16-1-16,-4 6 2 16,4-8 7-16,0 2 2 15,4-3-19-15,-8-3 7 16,4 9 3-16,3-3-7 0,4 13-1 15,0-3 1-15,7 12 1 16,-3 4 0-16,14 9-2 16,3 0-6-16,14 25-4 15,-6-10-5-15,13 36-4 16,-10-11 0-16,7 4-1 16,-7-15-7-16,-4 2-3 15,-3-9-8-15,-4-3-1 16,-3-10-8-16,-4-6-3 15,-3-3-16-15,-4-9-9 16,-3-1-72-16,-8-9-52 16,1-6 76-1</inkml:trace>
  <inkml:trace contextRef="#ctx0" brushRef="#br0" timeOffset="30343.65">20061 2508 272 0,'-8'-10'104'0,"8"10"-81"0,0 0 3 15,0 0-6-15,8 0 4 16,-8 0 5-16,7-6 0 16,0 3 2-16,14-13-17 15,-3 7 5-15,14-17 2 0,-4 8-7 16,7-14-3-16,-6 10-6 0,3-22-4 16,-4 9 0-16,-10-9-1 15,-1 9 2-15,1-6 1 16,-11 13 3-16,0 0 1 15,-3 3 1 1,-1 6 2-16,1 3-5 0,3 16-3 16,-3-6 7-16,13 31 4 15,-6 0 0-15,14 19 0 16,-4-9-3-16,7 12-1 16,-3-6-5-16,18-3-3 15,-11-4 2-15,21 1 0 16,-14-3-1-16,7-13-2 15,-11-4 3-15,4-5 0 16,-7-1-1-16,-3-9-2 0,-5 3 1 16,1-3-1-16,-3 0-3 15,-8 0 2-15,0 0-12 16,0 7-7-16,-3 2-18 16,-1 7-8-16,4 3-23 15,-10-10-8-15,3 1-83 16</inkml:trace>
  <inkml:trace contextRef="#ctx0" brushRef="#br0" timeOffset="30687.62">21117 2410 288 0,'7'3'110'0,"-7"-3"-86"0,25-3 11 0,-22 3-1 16,15-9-4-16,-4-1 2 15,11-12-2-15,-4 3-1 16,1-9-16-16,-5 3 8 0,-6-10 5 16,-8 0-8-16,-6 20-2 15,-1-4-9-15,-13 25-5 16,2-6-6-16,-6 25 0 16,3-6 2-16,4 6 1 15,0-3 3-15,7 10 1 16,7-13-1-16,7 6 1 15,4-3 0-15,24-6 1 0,-14 0-2 16,18-13 1-16,11-3-4 16,-7-3-2-1,-4-7-38-15,0 4-15 0,-11 3-45 16,-7-4-16-16,-3 4-26 16</inkml:trace>
  <inkml:trace contextRef="#ctx0" brushRef="#br0" timeOffset="32487.52">17072 6408 272 0,'0'-25'104'0,"0"15"-81"0,0-2 14 0,0 5 1 16,0 1-5-16,0 0 1 16,0 3-8-16,0 0-4 15,0-1-12-15,0 4 2 0,0 0 4 16,0 0-6-16,-10 26-1 0,-4 8-3 16,-1 4-1-16,1 3-6 15,0-3 1-15,3-4-2 16,-3-5 0-16,4-4 2 15,3-3 0-15,7-3-7 16,3-6 0-16,8-4-2 16,6-3 3-16,8-6 2 15,4-3 2-15,3 0 1 16,-4-3 1-16,4-1 0 16,0 4 0-16,-4 3 0 15,4 0 0-15,-14 3 11 16,-1 4 7-16,1 2 8 0,-11 4 5 15,-3 3-6-15,-4-1-1 16,-7 4-11-16,-4 0-3 16,0 0-6-16,-3 3-3 15,0 0 0-15,0 0 1 16,-4 0-8-16,0 0-1 16,8-3-16-16,-8-3-8 15,11-4-23-15,-4-2-11 16,11-7-7-16,11-6-3 15,-4-7-67 1</inkml:trace>
  <inkml:trace contextRef="#ctx0" brushRef="#br0" timeOffset="33377.08">17526 6276 288 0,'-3'-22'107'0,"-4"12"-83"0,-4 1 24 16,4 6 6-16,-4-1-8 16,1 1-2-16,2 3-17 15,-6 3-4-15,4 7-13 16,-8 6-4-16,7 9-2 0,1 13 0 16,3 12 0-16,7 10-2 15,3-3 1-15,11-7-2 16,0-9-1-16,8-10-2 15,3-5 1-15,-1-11 3 0,1-8 3 16,0-10 11 0,0-7 7-16,-11-9-3 0,0-9 0 15,-3-7-2-15,3-6-2 16,-10 0-6-16,-4 3-2 16,0 1-2-16,-4 2-1 15,-7 4-3-15,4 5-2 16,0 4 1-16,4 6 1 15,-4 4-3-15,7 2-2 16,3 7-1-16,4 6 3 16,0 7-2-16,11 2-1 15,-11 1 3-15,4 6 2 16,3-10-5-16,7 4 1 0,-3-3-6 16,3-4 1-16,0-3-1 15,1-3 3-15,-5 0 4 16,1 0 1-16,-4-3 1 15,-3 3 0-15,-4-3 2 16,0 0 1-16,-3-1 1 16,-4 1 0-16,-4-3 0 15,-3 0 2-15,0-4-1 16,-4 1 0-16,-3-7-3 16,0 0 1-16,0-6 0 15,3-3 1-15,-7-7-5 16,11-2 1-16,-3-4 0 0,3 0 0 15,3 4 0-15,0 5 0 16,1 7-3-16,3 3 2 16,0 3-1-16,0 7 0 15,0 6-3-15,7 6 1 16,0 6 2-16,7 7 3 16,-7-3-2-16,11-1 0 15,-4 4 1-15,4-10 0 16,3 1-3-16,4-7 2 15,3-10 3-15,4-2 1 16,-3-4-1-16,-1 3-2 16,0 7 1-16,1 6-1 15,-1 10-3-15,-3 8 2 0,0 4 1 16,-4 7 0 0,0-7-3-16,-3 0 2 15,0-3-30-15,-4-7-14 0,0 1-21 16,0-10-7-16,0-6-16 15,-3-10-4-15,3-9-45 16</inkml:trace>
  <inkml:trace contextRef="#ctx0" brushRef="#br0" timeOffset="33732.53">18210 5753 280 0,'4'19'104'0,"-1"-16"-81"0,12 3 9 0,-8-3-2 16,3-3-1-16,8-3 2 16,3-3 6-16,1-4 1 15,-1-5-20-15,0-8 1 0,-3-2 1 16,-15-3-2-16,-3 0 1 16,-3 2-6-16,-15 7 0 15,-3 10-10-15,0 3-4 16,-1 15-5-16,1 10 1 15,3 6 1-15,4 10 2 16,0 0 1-16,3 6 1 16,11 3 0-16,0 3 0 15,4-6-3-15,17-10 0 16,11-15 2-16,11-16 2 16,3-13 0-16,3-5-1 0,-6-4-24 15,-4-4-9-15,-7-2-40 16,3-4-17-16,1-5-67 15</inkml:trace>
  <inkml:trace contextRef="#ctx0" brushRef="#br0" timeOffset="34351.07">18813 5274 272 0,'0'3'101'0,"-4"-3"-78"0,4 0 13 0,0 0 2 15,0 0-9-15,0 0-2 16,0 0-7-16,0 3-2 16,4-3-10-16,3 0 4 0,0 0 1 15,11-3 2-15,-8-3 4 0,-63-7-2 16,149-3-1-16,-78-3 0 15,-1-12 0-15,-6 3-6 16,-4-1-4-16,-3 1 1 16,-8 3 2-16,-7 3-6 15,-3 3-2-15,-7 9-1 16,-4 10 0-16,0 16-7 16,1 9-3-16,2 7 3 15,5 2 4-15,2 7 0 16,8-3 1-16,7 3 4 15,7 3 1-15,8 0-4 16,9-15 1-16,12-7 0 0,10-13 0 16,-4-12 2-16,-3-10 1 15,-3-6-1-15,-4 1-2 16,-4-4-17-16,-3-1-6 16,0 1-31-16,0-3-13 15,-4-3-48-15,7-10-20 16,1 3 17-1</inkml:trace>
  <inkml:trace contextRef="#ctx0" brushRef="#br0" timeOffset="34679.25">19277 4767 284 0,'-3'-4'107'0,"-1"4"-83"0,4 0 21 16,0 0 7-16,0 0-15 16,-3 7-3-16,3 2-9 15,-8 4-4-15,1-4-11 16,0 7-2-16,4 6-1 0,-8 3-3 15,4 10-1-15,-4 6-3 16,4 3-1-16,0-3-19 0,0-3-9 16,4-7-12-16,-5-6-2 15,5-6-21-15,-1-3-7 16</inkml:trace>
  <inkml:trace contextRef="#ctx0" brushRef="#br0" timeOffset="34930.48">19068 4849 300 0,'-14'-4'112'0,"14"4"-87"0,0 0 11 0,0 0 0 16,0 0-9-16,3 7 1 0,5-1-2 15,2 7 1-15,4-1-15 16,-3 1-2-16,10 9 0 0,8 0-4 15,10-3-1-15,-4-3-2 16,8-7-3-16,3-9-19 16,-4-3-10-16,-3-7-23 15,-7-2-9-15,0-1-94 16</inkml:trace>
  <inkml:trace contextRef="#ctx0" brushRef="#br0" timeOffset="35199.03">19454 4590 360 0,'-10'3'134'0,"6"10"-104"0,-3 6 14 0,4-7-2 15,-1 4-15-15,-3 9-3 16,7-6-10-16,0 6-4 15,7 1-5-15,4-4-4 0,3 0 0 16,7-3-4-16,0-7 2 16,1 1-12-16,2-13-7 15,1 0-11-15,-3-6-6 16,2-4-20-16,-6-2-6 16,3-4-82-1</inkml:trace>
  <inkml:trace contextRef="#ctx0" brushRef="#br0" timeOffset="35565.35">19610 4682 252 0,'4'12'93'0,"-1"-9"-72"0,8-3 11 16,-4-3 1-16,7-6-5 15,8-7 1-15,2-19-1 16,5 1 0-16,-1-4-15 15,-7 6 3-15,1 4 4 0,-15 0 4 16,-4 2 5-16,-6 11-9 16,-4-1-4-16,-15 6-9 0,5 4-3 15,-1 6-4-15,0 6-1 16,4 10 1 0,0 3 2-16,3 13-1 0,8 5-1 15,3 1 1-15,7 3-1 16,11-12-3-16,6-1 2 15,12-6 1-15,6-9 0 16,4-13 0-16,-3-10 0 16,-4-9-9-16,0-6-4 15,-4-3-24-15,1-7-11 16,-4 7-19-16,-4-4-9 16,-3 7-64-1</inkml:trace>
  <inkml:trace contextRef="#ctx0" brushRef="#br0" timeOffset="35896.9">20025 4240 368 0,'0'0'140'0,"0"7"-109"0,7-4 9 15,-3 3-4-15,3 4-10 16,0-4-1-16,7 13-7 16,4-3-1-16,7 6-10 15,7 6 0-15,14 10 3 0,3 9-6 16,1 7 0-16,-1-4-4 0,-2-3-1 16,-8-3 1-16,0-3 2 15,-15-6-12-15,1 0-3 16,-7-10-16-16,-4 3-7 15,0-12-7-15,-3 3-3 16,-4-3-22-16,-3-4-8 16,3-2-57-1</inkml:trace>
  <inkml:trace contextRef="#ctx0" brushRef="#br0" timeOffset="36271.37">20103 4344 264 0,'0'10'101'0,"4"-1"-78"0,3 7 13 15,-4-6 0-15,8-7-2 16,10 3 5-16,11-3-7 16,4-6 1-16,6-3-19 15,4-4 5-15,0-2 2 0,-10-14-3 16,-4 1 2-16,-4-3 0 15,-7-4 2-15,-7-2-1 16,-3 2 2-16,-11 1-4 16,-7 2-2-16,-18-2-9 0,-17 9-3 15,-15 0-12 1,0 12-3-16,4 7-8 0,0 6-2 16,0 7 0-16,10 5 2 15,11 4-6-15,4 0-1 16,10 3-9-16,7-9-4 15,11 0-4-15,8-13 1 16,2 0-26-16,8-16-11 16,14 0-47-1</inkml:trace>
  <inkml:trace contextRef="#ctx0" brushRef="#br0" timeOffset="36571.72">20341 3544 376 0,'-29'-34'140'0,"19"24"-109"0,-1 1 13 15,11 9-1-15,0 0-25 16,0 0-7-16,7 9-1 16,0 10 3-16,14 16-7 15,8 2 1-15,6 8 3 0,4-1-4 16,-7 3-1-16,7-6-2 15,4 0 0-15,3 0-7 16,-7-3 1-16,0-4-12 16,-7-9-3-16,-4-6-18 15,-7-3-6-15,-3-6-11 16,-11-7-3-16,-7-3-88 16,-11-3-47-16,-3 3 92 15</inkml:trace>
  <inkml:trace contextRef="#ctx0" brushRef="#br0" timeOffset="36744.71">20291 3922 304 0,'-4'-6'115'0,"15"3"-89"0,7-10 1 0,-4 7-6 16,11 0-17-16,7-13-1 16,0 0-3-16,-1-3 0 15,5-3 0-15,-1 3-27 0,4-4-11 16,0-2-72-1,7 3-50-15,-3 6 63 16</inkml:trace>
  <inkml:trace contextRef="#ctx0" brushRef="#br0" timeOffset="37382.49">21142 3642 224 0,'3'-10'85'0,"-3"10"-66"0,-3-15 19 0,3 15 5 16,-4-10-7-16,4 4-1 15,-3-7-2-15,3 4 1 16,-4-4-18-16,4 4 11 0,-4 6 5 16,1-7-10-16,-4 10-2 15,7 0-10-15,-11 16-4 16,4-3-1-16,0 15-1 15,-4-6 0-15,4 6 0 16,0-2-7-16,4-1 0 16,3 0 1-16,0-6 3 15,0 0 0-15,3-13-1 0,4 4 3 16,11-10 0-16,-11 0 7 16,11-10 4-16,-8 4 4 15,1-10 3-15,0 3 0 16,-4-2 2-16,-4-4-2 15,1 0-1-15,3 3-8 16,-7 0-5-16,0 7-4 16,0-1 0-16,0 10-4 15,7 0-2-15,0 0-1 16,14 4 3-16,-3 2 0 0,18 3 1 16,-8-2-3-16,7 2 0 15,-3-6-14-15,-3 4-6 16,-12-7-21-16,5 0-8 15,-1 0-29-15,-3-7-12 16,-8 4-80 0</inkml:trace>
  <inkml:trace contextRef="#ctx0" brushRef="#br0" timeOffset="37661.39">21106 3046 356 0,'0'0'134'0,"0"0"-104"0,14 16 12 0,-14-9-4 0,15 11-8 16,-5-5 0-16,26 19-9 16,-8-7-2-16,15 3-11 15,-8-3-5-15,8 4-2 0,10 5 1 16,-7-5 1-16,3-7-1 15,-20-3-2-15,-4-10-24 16,-1 7-9-16,-2-7-21 16,-5 1-8-16,-2-4-84 15</inkml:trace>
  <inkml:trace contextRef="#ctx0" brushRef="#br0" timeOffset="37882.64">21135 3380 352 0,'28'-12'132'0,"-28"12"-103"0,71-25 10 0,-39 15-4 16,7-6-16-16,3-3-1 15,-6 1-10-15,-12 2-5 16,8-3-2-16,-7 0-37 0,7 3-13 15,-7 7-101 1,7-7-57-16,-7 7 91 16</inkml:trace>
  <inkml:trace contextRef="#ctx0" brushRef="#br0" timeOffset="41524.48">22127 2842 208 0,'4'-10'79'0,"-4"10"-61"0,3-9 12 0,-3 9 4 16,4-13 0-16,-4 10 1 15,3-16 4-15,4 10 2 16,-7-7-22-16,4 0 9 0,-1 4 3 16,1-4 1-16,-4 6 3 15,0 1-6-15,0-1-1 16,0 4-4-16,0 6-3 0,0 0-7 15,0 19-1-15,0-3-8 16,0 12-1-16,0-6 0 16,-4 10 0-16,1-1-2 15,-1 13 1-15,4-9-2 16,-10 22-1-16,6-13-4 16,-3 6 0-16,0-9-11 15,0 0-3-15,0-6 0 16,0-4 1-16,3-6-15 15,-3-6-6-15,4-6-16 16,3-7-3-16,0 1-34 16,3-17-12-16,4 4-24 15</inkml:trace>
  <inkml:trace contextRef="#ctx0" brushRef="#br0" timeOffset="41869.31">21890 2832 312 0,'-15'0'115'0,"15"0"-89"0,0 0 8 0,0 0-1 15,4 3 3-15,-1 4 5 16,12-7-6-16,-1 3-2 0,4 9-18 15,-1-8 4-15,12 11 2 0,-5-5 0 16,19 6-1-16,-8 2-4 16,15 8-2-16,-7-4-8 15,3 3-2-15,-7-3-2 16,-4-3 1-16,-3-7-2 16,-4-5-1-16,-3-1-10 15,-4-6-4-15,-3 0-20 16,-4-3-7-16,-3 0-39 15,-4-4-16-15,0 4-75 16</inkml:trace>
  <inkml:trace contextRef="#ctx0" brushRef="#br0" timeOffset="42111.71">22418 2842 348 0,'7'0'132'0,"-7"0"-103"0,18-16 21 0,-18 16 1 16,7-3-17-16,0-7-2 16,10-5-19-16,1 5-8 15,7-12-3-15,-4 9-16 0,11-5-3 16,-14 5-37-16,3 4-18 0,-3 5-94 15</inkml:trace>
  <inkml:trace contextRef="#ctx0" brushRef="#br0" timeOffset="42319.75">22574 2949 312 0,'0'0'115'0,"0"0"-89"0,10-3 10 15,-10 3 0-15,14-7-13 16,-3 4-1-16,21-9-13 16,-7-1-3-16,17-9-4 15,-10 3-8-15,0 0-1 0,-7 3-21 16,0 4-7-16,-4-4-28 0,-3 7-13 16,-4 2-45-1</inkml:trace>
  <inkml:trace contextRef="#ctx0" brushRef="#br0" timeOffset="42665.62">22839 2287 376 0,'-14'0'143'0,"14"0"-112"0,0 3 21 16,0-3 2-16,0 7-12 15,0-7 0-15,11 9-9 16,3 1 0-16,0 5-19 16,0-5 5-16,11 15 2 0,18 19-5 15,-1 10 1-15,-6-17-10 16,21 23-4-16,-11-9-5 15,7 2-1-15,-11-9-14 16,-3 0-4-16,-7-6-20 16,0 3-9-16,-7-12-44 15,-4-1-17-15,-3-6-74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1:52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4574 1506 204 0,'0'-16'77'0,"0"13"-60"0,-3 3 15 0,3 0 2 15,-4-6-4-15,1 3 2 16,-1 3-3-16,-3-7 0 16,3 7-16-16,1-6 10 0,-8 3 4 15,4 3 1-15,0 0 1 0,-4 3-10 16,1 13-4-16,3 18-4 16,-4 20-2-16,4 9 1 15,3 3 4-15,4-3-4 16,4 6 0-16,7 13 0 15,-1 3 1-15,8-12-1 16,3-4-1-16,4-9-3 16,3-6-1-16,-6-10-3 15,-1-10-2-15,0-8 1 16,-3-8 1-16,0-5-1 16,-1 0 2-16,1-10 2 15,-7 3 2-15,-4-3-1 16,0 4-1-16,4-7-10 15,-11 0-4-15,3 0-44 0,1 0-17 16,-1-7-47-16,11-2-99 31</inkml:trace>
  <inkml:trace contextRef="#ctx0" brushRef="#br0" timeOffset="390.31">4978 1512 316 0,'0'-12'118'0,"0"12"-92"0,0 0 13 16,0 0 0-16,-3 6-12 15,-1 3-1-15,1 17-2 16,-8 8 0-16,4 4-13 16,0 6 2-16,0 0 1 0,-4 7-1 15,4-7 0-15,0 0-10 16,0 9-3-16,-4 7 1 16,8 3 1-16,-8-3-3 15,8-13 1-15,-1-6 0 16,0-6 0-16,1-10-11 15,-1-6-3-15,4 0-11 0,0-10-2 16,0-2-14-16,0-7-6 16,0-7-15-16,0-2-4 15,4-10-65 1</inkml:trace>
  <inkml:trace contextRef="#ctx0" brushRef="#br0" timeOffset="704.78">4752 1726 244 0,'-8'-9'90'0,"5"9"-70"0,-1-9 19 0,4 9 5 16,0-7-3-16,-3 4 0 16,3 3-11-16,0-6-4 0,3 6-15 15,1 6 7-15,7 4 4 0,3 8 4 16,7 8 2-16,7-1-9 15,11 9-4-15,-3-5-6 16,10 6-1-16,0 2-5 16,-7 4 0-16,-4-6-3 15,1-7-1-15,-11-3 1 16,-1 1 2-16,-2-7-3 16,-5-10-2-16,-2 7-27 15,-1-7-12-15,0-6-28 16,-3 4-11-16,-4-7-80 15</inkml:trace>
  <inkml:trace contextRef="#ctx0" brushRef="#br0" timeOffset="964.47">5180 1938 320 0,'4'0'121'0,"0"6"-95"0,-1-6 14 0,1 0-1 16,3-6-8-16,7-4-1 16,4 1-8-16,3-7-1 15,11 3-12-15,3-9-5 0,8 10-1 16,-8-4-2-16,1-3 2 0,-1 9-18 16,-10 4-6-16,3-3-28 15,-6 2-11-15,-5 4-41 16,1-6-18-16,7-1 3 15</inkml:trace>
  <inkml:trace contextRef="#ctx0" brushRef="#br0" timeOffset="1297.91">5570 1402 276 0,'0'0'104'0,"0"6"-81"0,7 7 27 0,-7-7 6 15,4 4-15-15,7 5-1 16,-1 4-8-16,-6 6 0 16,3 10-18-16,11 9 3 0,-8 0 1 15,4 0-4-15,4 1 0 16,0-1-8-16,3-10-2 15,4 1-2-15,-7-7 1 16,-1-2-2-16,1-8-1 16,-4-2-10-16,-3-6-4 15,-4-1-15-15,0 1-7 16,-3-4-27-16,-4-6-10 16,0 0-89-16</inkml:trace>
  <inkml:trace contextRef="#ctx0" brushRef="#br0" timeOffset="1592.15">5684 1181 344 0,'25'29'129'0,"-8"-4"-100"0,12 16 24 16,-8-28 7-16,11 9-9 15,14 6 2-15,-4 0-14 16,8 13-4-16,-11 6-20 16,-4 13-2-16,-3 0-2 0,-7-6-4 0,4-1-2 15,-19-9-2 1,1 1 0-16,-4-5-4 0,-4-2 0 16,1 3-23-16,-4-9-12 15,0-1-21-15,0-6-7 16,0-6-17-16,0-6-6 15,4-7-72 1</inkml:trace>
  <inkml:trace contextRef="#ctx0" brushRef="#br0" timeOffset="1950.65">6137 980 356 0,'-3'0'134'0,"-1"6"-104"0,1 4 14 15,-4-1 0-15,3 10-14 16,1 16 0-16,3 15-6 15,0 4-3-15,0 9-11 16,7 0-4-16,3 15-2 0,5 17 2 16,6-7 1-16,14-6-3 15,4-6-3-15,11-7-3 0,-8-6 1 16,8-10-4-16,-4-2 1 16,-7-17-18-16,-3-15-8 15,-5-9-26-15,-2-10-10 16,-4-6-106-1</inkml:trace>
  <inkml:trace contextRef="#ctx0" brushRef="#br0" timeOffset="2358.63">6623 1295 280 0,'0'-16'104'0,"0"7"-81"0,0 5 16 15,0 4 3-15,0 0-3 16,0 0 1-16,0 0-2 15,0 0 1-15,0 10-21 16,0 3 1-16,0 9 1 0,0 0-9 16,0 9-1-16,0 7-6 0,-3 6-1 15,-1 10-1-15,4-4-2 16,0 0 1-16,-4-2-1 16,4-7-11-1,-3-4-5-15,3-8-17 0,0-4-6 16,-4-6-12-16,4-3-6 15,0-7-18-15,0-3-7 16,4-6-40 0</inkml:trace>
  <inkml:trace contextRef="#ctx0" brushRef="#br0" timeOffset="2642.3">6414 1377 292 0,'0'-3'110'0,"3"3"-86"16,8 0 20-16,-4 3 5 0,7 3-5 15,1 0 1-15,6 4-9 16,-3-1-5-16,6 1-17 16,-6 5 0-16,3 14 2 0,1-4-6 15,2 3-3-15,5 7-4 16,3 3-3-16,3 3-2 15,4-7 1-15,0-5-19 16,-3 2-9-16,-1-12-21 16,-14 0-8-16,1-13-20 0,-8-2-8 15,0-8-51 1</inkml:trace>
  <inkml:trace contextRef="#ctx0" brushRef="#br0" timeOffset="3050.18">6588 917 296 0,'3'0'112'0,"8"0"-87"0,-1 0 13 0,-6 0-1 15,3 0-5-15,4 3 1 16,3 3-1-16,0 1 2 0,4-4-18 15,-1 3 8-15,1 3 4 0,7 7-2 16,-18-6 2-16,4 9-7 16,-4 9-3-16,-4 7-10 15,-6 5-3-15,-4-2-3 16,0 3-2-16,0-9 1 16,3-1-1-16,4-6 0 15,0-6 0-15,4 0-3 16,3-3 0-16,7-7 2 15,4-5 0-15,6 2 1 16,5-6 2-16,6-10-1 16,-6 1-1-16,-1 0-13 15,0-7-6-15,1 6-32 0,-12 1-15 16,5-1-20 0,-5-2-10-16,5 9-60 15</inkml:trace>
  <inkml:trace contextRef="#ctx0" brushRef="#br0" timeOffset="3501.68">7165 989 332 0,'-3'-3'123'0,"3"3"-95"0,0 0 7 15,0 0-4-15,0 0-2 16,3 3 2-16,1 7-1 16,3 5 1-16,4 4-17 15,6 16 1-15,5 15-1 0,2-5-3 16,5 2-1-16,3-3-6 16,0-3-1-16,0 3-1 0,-8-6 1 15,5 3-2-15,-12-4-1 16,1-2-19-16,3-3-10 15,-14-13-12-15,1-1-4 16,-8-8-31-16,-8-4-12 16,5-6-59-1</inkml:trace>
  <inkml:trace contextRef="#ctx0" brushRef="#br0" timeOffset="3696.12">7137 1462 300 0,'0'-10'112'0,"7"1"-87"0,11-1 9 0,-15 4-1 0,15-3-10 16,14-10-1-16,3 3-6 15,15-12-2-15,7-7-8 16,-11 0-4-16,3 4 1 0,-2 3-11 16,-1-1-2-16,0 4-28 15,-4 9-11-15,-3 4-97 16</inkml:trace>
  <inkml:trace contextRef="#ctx0" brushRef="#br0" timeOffset="4024.44">7956 854 280 0,'-7'-10'107'0,"3"10"-83"0,4 0 26 0,0 0 8 16,0 0-11-16,0 0-3 16,-3 3-13-16,-1 7-5 15,1 6-15-15,-1 3 4 0,0 6 3 16,1 3-4-16,-4 13 0 16,0 6-11-16,0 7-3 15,-4 3-1-15,4-13 0 16,0 0-8-16,0-6-2 15,0-4-12-15,3-9-3 16,-7 1-10-16,4-7-3 0,4-4-10 16,-1-5-2-16,1-7-18 15,3-3-7 1,0-3-41-16</inkml:trace>
  <inkml:trace contextRef="#ctx0" brushRef="#br0" timeOffset="4297.68">7577 901 264 0,'-4'-3'101'0,"4"3"-78"0,4 9 26 16,-1-6 7-16,4 13-8 0,0-6-1 16,11 5-7-1,0 4 0-15,7 0-22 16,10 13 3-16,11 2 0 0,-3 4-7 0,3 6-3 15,0-9-6-15,-7 0-2 16,-4-1-8-16,-3-9-4 16,0-2-20-16,-4-1-6 15,1-4-15-15,-4-8-6 16,-1 6-21-16,1-7-6 16,-7-9-53-1</inkml:trace>
  <inkml:trace contextRef="#ctx0" brushRef="#br0" timeOffset="4613.18">8094 1059 344 0,'-3'0'129'0,"3"0"-100"0,0 0 9 16,0 0-3-16,3 0-5 16,1 0 2-16,3 0-6 15,3 0-4-15,8 0-12 16,7-4-4-16,10-2 0 0,11-3-1 16,-3-1 0-16,3-6-6 15,-3 7 1-15,-8-7-18 0,-3 7-8 16,-4-1-24-16,-3 1-11 15,-7-1-42-15,-1 4-17 16,5 3-5 0</inkml:trace>
  <inkml:trace contextRef="#ctx0" brushRef="#br0" timeOffset="6111.48">8232 857 236 0,'-3'-3'88'0,"-1"3"-69"0,1 0 17 0,3 0 5 0,0 0-9 16,0 0 1-16,0 0-7 16,0 0-4-16,3 3-12 15,4 3 11-15,7 4 6 0,-3-1-3 16,14 7 0-16,0 3-9 15,0 6-2-15,-1 0-7 16,1 4-4-16,-4-1-1 16,-3 7 1-16,0-7-1 15,-4 3 2-15,-3-5-2 16,-1-7 2-16,1-1-2 16,-7-2-1-16,3-3 1 15,-4-1-1-15,1-2-7 16,-1-7 0-16,1 3-21 15,-4-3-9-15,0-3-32 0,0 0-13 16</inkml:trace>
  <inkml:trace contextRef="#ctx0" brushRef="#br0" timeOffset="6518.68">8562 602 284 0,'0'-10'107'0,"0"10"-83"0,0 0 17 0,0 0 4 0,0 7-2 15,0 2 2-15,3 10-8 16,1 9 0-16,3 7-21 16,7 6 4-16,-3-3 1 0,7-4-3 15,6 1 2-15,1 0-9 16,0 2-2-16,3 4-3 16,4-3 1-16,-3 6-4 15,-4-3 0-15,-1-3-1 16,-2-3-2-16,-5-4-6 15,-3-12-4-15,-3 0-21 0,0-3-10 16,-8-7-5-16,1-6 0 16,-4-3-16-16,0-3-6 15,-7-12-84 1</inkml:trace>
  <inkml:trace contextRef="#ctx0" brushRef="#br0" timeOffset="6836.05">8626 485 272 0,'0'0'104'0,"7"3"-81"0,7 4 20 0,-7-4 3 0,11 3-4 16,7 4 1-16,10-1-3 15,11 7-1-15,4 9-21 16,-11 3 5-16,0 7 4 0,-4 3-2 15,1 12 3-15,-1-6-10 16,-3 0 0-16,-7 7-5 16,-4 12 0-16,-10 6-10 15,-4 4-1-15,-4-10-7 16,-3-7 1-16,-7-8-27 16,0-8-11-16,0-11-26 15,-4-1-9-15,1-3-65 16,6-9-28-16,-3-6 42 15</inkml:trace>
  <inkml:trace contextRef="#ctx0" brushRef="#br0" timeOffset="8785.44">4656 3645 224 0,'3'-3'85'0,"-6"3"-66"0,6 0 8 0,-3 0 0 16,4 0-3-16,-1 0 3 15,1 0-2-15,3-6 0 16,0 2-14-16,0 4 4 0,0-6 3 15,8 3 3-15,2-6 2 16,-6 2-4-16,14-2 1 16,10-7-2-16,18 0-2 15,0 4-2-15,11-7-1 16,-11 0-3-16,18 3-1 16,14-6-1-16,22 3 0 15,-12-3 0-15,22 0 2 0,25-3 1 16,-4 3 1-1,33-13-4-15,-1 0 0 0,21-15-3 16,8-3 0-16,-8-1-1 16,18 0 2-16,-21 10-1 15,7 0 0-15,-4 0-3 16,-42 3 1-16,-7 6-2 16,-7 1 2-16,-11-1-4 15,-25 4 0-15,-14 5 1 16,-21 8 2-16,-14 5-1 15,-11 0-1-15,-11 4-4 16,-3 3-2-16,-8 2-22 16,-6 4-6-16,-4 0-25 15,0-6-10-15,-7 6-45 16,0-9-19-16,-10 2-1 16</inkml:trace>
  <inkml:trace contextRef="#ctx0" brushRef="#br0" timeOffset="9474.9">4985 2508 252 0,'-3'0'93'0,"-1"0"-72"0,1-7 11 0,-1 7 1 15,4 0-7-15,-3 0 2 16,-1-3-5-16,4 3 0 15,0-6-12-15,4 3 4 0,3-13 5 16,3-3 2-16,8-12 4 0,11-26-3 16,13-38-2-16,-3-12-3 15,14-25-1-15,18-10-7 16,11 13-2-16,-8 6-4 16,-7 7-3-16,-10 15-14 15,-4 25-6-15,-3 10-34 16,-4 22-16-16,-3 19-85 15,-8 15-58 1,-7 10 89-16</inkml:trace>
  <inkml:trace contextRef="#ctx0" brushRef="#br0" timeOffset="10120.06">5141 6197 280 0,'4'-3'104'0,"-4"0"-81"0,7-7 18 0,-7 10 4 15,4-12-11-15,3-1 0 16,3-3-4-16,8-6-1 16,14-3-16-16,10-7 5 0,26-5 3 15,6-4-3-15,11-7 2 16,39 1 0-16,8-13 2 16,27-18-10-16,22-17-2 15,21 4-2-15,11-4 2 16,-1-12-3-16,12-6-2 15,-15 5-9-15,7 17-5 16,-28 12-46-16,-4 10-19 16,-7 3-127-1</inkml:trace>
  <inkml:trace contextRef="#ctx0" brushRef="#br0" timeOffset="14307.08">11897 3689 204 0,'0'-6'77'0,"0"6"-60"0,-3 0 19 15,3 0 7-15,0 0-7 16,0 0-1-16,0 0-2 16,0 3 1-16,-7 0-18 15,0 0 2-15,3 7 0 0,-3 2-4 16,3 7 0-16,-3 13-2 15,4 2 0-15,-1 26 0 16,4 19 0-16,0 3-2 0,0 9 1 16,4 13-2-16,-1 7 0 15,4-11-3-15,1-8-1 16,-1-10-1-16,7-13 2 16,-7-12 1-16,4-7 1 15,-1-9 0-15,1-6 0 16,3-7-4-16,-7-6-3 15,0-6 2-15,4-4 2 16,-8-2 0-16,4-4 2 16,1-3-4-16,-5-3 0 15,4 0-8-15,-7 0-2 16,0 0-40-16,4-3-19 16,-1-3-37-16,4-4-15 15,8 4-28 1</inkml:trace>
  <inkml:trace contextRef="#ctx0" brushRef="#br0" timeOffset="14771.52">12372 3859 244 0,'-3'-9'93'0,"3"6"-72"0,0 0 20 0,0 3 4 16,0 0-3-16,0 0 1 16,0 0-12-16,0 3-4 15,0 6-16-15,0 7 11 0,0 12 7 16,0 16-4-16,3 13-2 15,4 0-5-15,1 3 1 16,-1 3-8-16,-4 6-4 16,4 7 0-16,0-4 0 15,4-3-6-15,-7-9 0 16,3-13-3-16,0-6 0 16,0-6 4-16,-4-7 1 15,1-9-4-15,-1 0 1 16,1-6 0-16,-4-1 0 15,4-2-11-15,-4-4-5 0,0 0-19 16,0-2-7-16,0-4-27 16,0-4-9-16,0-2-53 15,3-13-54 1,8-6 67-16</inkml:trace>
  <inkml:trace contextRef="#ctx0" brushRef="#br0" timeOffset="15162.1">12674 3784 244 0,'-4'-13'90'0,"4"10"-70"0,4 0 10 0,-4 3-1 16,3 0-4-16,4 0 0 15,4 3 3-15,7 3 5 16,-4 10-18-16,11 6 16 0,-4 10 6 16,0 15-4-16,4 19-2 15,-7 0-9-15,3 0-1 16,0 4-6-16,1 5-1 16,-5 13-6-16,-3-3 0 15,-3-3-3-15,-4-12 2 16,-3-4-2-16,-4-13 2 0,0-2-6 15,-4-7-1-15,4-6 0 16,-7-10 0-16,7-6-5 16,0-3 1-16,-4-6-27 15,4-4-11-15,0-9-34 16,0-6-13-16,4-7-82 16</inkml:trace>
  <inkml:trace contextRef="#ctx0" brushRef="#br0" timeOffset="15657.17">12858 3406 300 0,'0'-4'112'0,"0"4"-87"0,0 0 9 0,0 0-1 16,0 0-8-16,4-6 3 15,-1 6-5-15,4-3 0 16,-7 0-12-16,4 0 4 0,3 3 5 16,0 3 0-16,0 3 0 15,4 4-4-15,-1 5 0 16,1 1 6-16,-1 12 4 0,1-2-10 15,0 5-2 1,-4 4-4-16,-4 6 1 16,1-7-6-16,-4 4-3 0,-4-3-1 15,1 0-1-15,-1-7 0 16,4-3 0-16,0-3 0 16,0-3 2-16,0-3-1 15,0-4-1-15,4 4 1 16,3-6-1-16,4-4-3 15,6 0 2-15,-3-3-1 16,11-3 0-16,4 0-5 16,-1 0 0-16,0 0-35 15,1-3-14-15,3 0-46 16,-4 3-18-16,11 3-47 16</inkml:trace>
  <inkml:trace contextRef="#ctx0" brushRef="#br0" timeOffset="16171.5">13928 3859 232 0,'0'-15'88'0,"-7"8"-69"0,7 4 19 16,0 3 6-16,0 0-12 15,0 0-3-15,0 0 0 16,7 0 2-16,-3 3-17 16,3 7 5-16,4 5 4 0,-1 14-6 15,1 12-2-15,0-7-4 0,-4 29-2 16,3-3-8-16,1-9-2 15,0-1 0-15,3-6 0 16,-7-3 1-16,0-6 0 16,4-7-16-16,-8-6-6 15,4-3-18-15,0-9-5 16,-3-10-36-16,3-7-13 16,-4 4-27-1</inkml:trace>
  <inkml:trace contextRef="#ctx0" brushRef="#br0" timeOffset="16438.06">13783 4281 272 0,'-3'0'101'0,"10"0"-78"0,3 0 20 16,-3 0 2-16,11-3-3 15,-7-3 1-15,10 0-3 16,7-13-1-16,8 0-21 15,10-3-4-15,3 0 0 0,1 6-6 16,0-6-2-16,-11 9-6 16,0-6 0-16,-4 7 0 15,1-1 2-15,-8 4-17 16,11-1-6-16,-4 4-26 16,-6 0-9-16,-8 3-37 15,-3 6-16-15,-8 3-22 16</inkml:trace>
  <inkml:trace contextRef="#ctx0" brushRef="#br0" timeOffset="17358.73">12886 3358 212 0,'0'0'79'0,"0"0"-61"0,-3 0 10 15,3 0 0-15,0 0-3 16,0 0 0-16,0 0-1 16,0 0 0-16,0 0-13 15,0 0 9-15,0 0 6 0,0 0 1 16,-4 4 2-16,4 2-3 15,0-6-1-15,-3 3-8 0,-1 3 0 16,4 4-8-16,-7-7-1 16,0 9-4-16,3-2-1 15,1-1-1-15,-1 1-2 16,1-4-2-16,3 4-1 16,-7-7 2-16,7 3 2 15,0 3-18-15,0 1-8 16,0-4-25-16,0 7-8 15,0 3-58-15,0 2-25 16,7-2 27 0</inkml:trace>
  <inkml:trace contextRef="#ctx0" brushRef="#br0" timeOffset="18438.28">14793 3544 220 0,'0'-19'82'0,"-3"10"-64"0,3 3 11 0,0 6 2 0,0-7-2 16,0 7 3-16,0 0 2 15,0 0 4-15,0 0-21 16,0 0-1-16,0 25 12 16,0 13-4-16,3 13-4 15,4 2-2-15,-3 7-2 16,3 9 0-16,0 13-4 16,4 3-2-16,-1-3-2 15,5-6 0-15,-8-4 0 16,3 1 2-16,1-4-5 15,0-6-1-15,3-6-2 0,-7-13 1 16,3-6-4 0,-2-10 0-16,-1-6 3 0,-4-3 1 15,1-3-15-15,-1-4-4 16,1-2-25-16,3-4-11 16,-7-3-24-16,3-3-10 15,8-6-61 1</inkml:trace>
  <inkml:trace contextRef="#ctx0" brushRef="#br0" timeOffset="18869.9">15541 3579 264 0,'-18'-25'101'0,"15"18"-78"0,-1 4 20 16,4 3 5-16,0 0-17 0,0 0 8 31,4 19-7-31,7 16-17 16,3 9 4-16,0-6 2 0,0 12 0 0,0 1-1 15,0 12-6-15,4 6-1 16,0 3-6-16,-4-2 1 16,0-14-7-16,0 1-1 15,1-13-2-15,-5 0 0 16,1-9 0-16,0-10-2 15,-8-3-26-15,1-6-10 16,-1 0-24-16,-3-7-10 16,4-6-84-1</inkml:trace>
  <inkml:trace contextRef="#ctx0" brushRef="#br0" timeOffset="19111.98">15339 4187 304 0,'4'-19'112'0,"6"-9"-87"0,22-20 18 16,-10 23 0-16,17-6-6 15,10-1 1-15,1 1-10 16,-1 2-3-16,-3 7-14 16,1 0-4-16,-5 10-3 0,8 2-2 15,-8 4 1-15,4 3-2 16,4 3-1-16,-4 0-21 15,-3 0-9-15,-4 0-25 0,-8 3-8 16,-2 3-94 0</inkml:trace>
  <inkml:trace contextRef="#ctx0" brushRef="#br0" timeOffset="19428.32">16165 3245 356 0,'11'3'134'0,"-11"3"-104"0,7 10 16 0,-4-3-1 0,4 6-8 15,1 6 3-15,-1 19-7 16,3 25-3-1,4 10-16-15,1 3-7 0,-1 12 0 0,7 23-2 16,4-7 0-16,0-12-6 16,7-10-1-16,-1 0-15 15,1-3-4-15,0-12-13 16,0-10-7-16,0-10-19 16,-4-12-10-16,-3-15-97 15</inkml:trace>
  <inkml:trace contextRef="#ctx0" brushRef="#br0" timeOffset="19940.38">17253 3500 324 0,'-10'0'123'0,"6"3"-95"0,1 4 7 16,3-7-1-16,0 3-13 15,0 3 0-15,3 3 1 16,8-2 1-16,6-4-12 15,12-3 4-15,13-3 5 0,11-4-7 16,1-2 0-16,-8 0-7 16,0-1-2-16,-4 1-2 15,-3 2 1-15,0 1-15 0,-10 3-5 16,-5 3-37-16,1 6-16 16,-14 4-56-16,7 2-24 15,-8 7 30 1</inkml:trace>
  <inkml:trace contextRef="#ctx0" brushRef="#br0" timeOffset="20168.6">17306 4133 296 0,'0'4'112'0,"8"-8"-87"0,9-5 22 0,-6-1 3 0,14-5-10 16,14-14 0-16,3 4-19 15,1-6-7-15,-1 9-9 16,1-4-4-16,-4 1 0 0,7 6-17 16,0 4-6-16,0 2-20 15,7 0-6-15,0 1-35 16,8-1-11-16,-8 1-26 16</inkml:trace>
  <inkml:trace contextRef="#ctx0" brushRef="#br0" timeOffset="20913.54">19104 2939 276 0,'-8'-44'104'0,"8"44"-81"0,-3-19 20 0,-1 13 6 16,1 3-12-16,-1 3 1 16,4-6-17-16,0 6-5 15,0 6-10-15,7 6 5 0,0 11 4 16,1 14 4-16,2 26 1 16,1 7-9-16,-1 2-4 0,-2 10-2 15,-1 25-1 1,3-6-5-16,1 0 1 15,-4-13 0-15,4 10 2 0,-1-10-1 16,4-6 2 0,-7-7-15-16,4-18-7 0,0-10-26 15,-1-12-8-15,5-7-26 16,-12-12-8-16,4-3-50 16</inkml:trace>
  <inkml:trace contextRef="#ctx0" brushRef="#br0" timeOffset="21243.62">19678 2798 356 0,'0'-7'132'0,"0"7"-103"0,0 7 3 0,0-7-6 16,0 3-3-16,7 9 3 16,0 7-2-16,0-9-3 15,11 27-11-15,3 39-4 0,11 6 0 16,-7-3-3-16,-4 6 0 16,4 12-1-16,-4 1-2 15,0-10 1-15,1-12-1 16,-5-10-9-16,-3-12-4 0,-3-7-15 15,-4-9-8 1,-3-13-24-16,-4-12-12 16,0-1-79-16</inkml:trace>
  <inkml:trace contextRef="#ctx0" brushRef="#br0" timeOffset="21471.01">19617 3544 328 0,'18'-22'123'0,"-18"22"-95"0,50-38 18 16,-25 23 4-16,24-4-19 15,8 0-5-15,3 0-15 16,-10-3-7-16,7 3-3 16,-11 6-1-16,28 1 2 0,4-1-19 15,-11 4-6-15,-6-1-15 0,-19 4-4 16,-10 6-19-16,0-6-7 15,-4 2-60 1</inkml:trace>
  <inkml:trace contextRef="#ctx0" brushRef="#br0" timeOffset="21844.26">20631 2675 360 0,'0'0'134'0,"0"0"-104"0,4 9 14 16,-4-9-2-16,7 16-11 15,-7-7-1-15,10 26-1 16,1-13-1-16,10 44-15 15,15 32-8-15,-1-4-1 0,4-5-3 16,0-7-1-16,-3 3 1 16,-11-19 1-16,-4-10-1 15,0 7-1-15,4 16-6 16,-7-25-4-16,-4-10-12 16,-4 0-6-16,-3-6-12 0,1-7-5 15,-5-2-4-15,1-7-2 16,-1-3-16-16,1-10-6 15,3-6-46 1</inkml:trace>
  <inkml:trace contextRef="#ctx0" brushRef="#br0" timeOffset="22250.5">21411 2766 332 0,'0'-3'126'0,"0"3"-98"0,0 0 3 16,0 0-3-16,0 6-4 16,0 4 5-16,7 9-4 15,-3-7-3-15,10 35-12 16,-7-9 5-16,11 41 4 0,-11-16-8 16,10 22-3-16,5 22-8 0,-1-22 0 15,-7-12 0 1,11-1 0-16,-4-12-14 0,4 0-3 15,-7-13-22-15,0-3-8 16,-4-9-24-16,-4-4-10 16,-3-2-60-1</inkml:trace>
  <inkml:trace contextRef="#ctx0" brushRef="#br0" timeOffset="22474.97">21255 3544 288 0,'4'-6'110'0,"13"3"-86"0,22-19 22 0,-17 12 4 0,9-2-7 15,8-4-1-15,8-3-8 16,13-6-4-16,11 6-16 16,7-6-9-16,-4 6-3 0,-3-3-9 15,-4 9 0-15,4-6-24 16,0 7-9-16,0-1-19 15,-21 4-6-15,-8-1-84 16</inkml:trace>
  <inkml:trace contextRef="#ctx0" brushRef="#br0" timeOffset="22819.34">22368 2511 304 0,'-3'-13'112'0,"6"16"-87"0,4 13 29 0,-3-6 5 15,3 18-7-15,0 16-1 16,7 13-13-16,0 0-6 15,4 18-18-15,-7 23-2 0,6 6-1 16,1-7-9-16,3-2-2 16,4 12-1-16,-4-28 0 0,-3-16-13 15,14 6-5-15,-7-15-10 16,7-1-5 0,-4-9-17-16,4-3-5 0,-7-3-27 15,0-10-13-15,-4-2-34 16</inkml:trace>
  <inkml:trace contextRef="#ctx0" brushRef="#br0" timeOffset="23284.82">23073 2920 320 0,'-7'-9'121'0,"7"9"-95"0,0 0 5 0,0 0-4 0,7 3-1 16,1-3 5-16,13 0-4 15,14 0 1-15,11-3-16 16,7 3 2-16,1-9 2 0,13-4-8 15,18 0-2-15,0 4-6 16,0-7-1-16,-10 7-8 16,-8-1-4-16,-3 10-31 15,-22 0-11-15,-6 0-34 16,-1 10-13-16,-6-1-30 16</inkml:trace>
  <inkml:trace contextRef="#ctx0" brushRef="#br0" timeOffset="23539.62">23407 3387 332 0,'3'0'126'0,"-3"0"-98"0,14-7 17 0,-7 4 1 16,8-3-5-16,9-3 0 15,8-1-16-15,18 1-5 16,10-7-12-16,0 0-5 0,1 3-2 16,-5-5-8-16,8 2-3 0,7 0-21 15,11 3-7-15,-4-9-25 16,-7 0-8-16,-4 7-83 16</inkml:trace>
  <inkml:trace contextRef="#ctx0" brushRef="#br0" timeOffset="24363.97">25002 2684 268 0,'-11'-38'101'0,"11"38"-78"0,0-50 20 0,0 31 2 0,4-6-8 16,3-4 1-16,7 4-7 16,7-9-1-16,15-1-17 15,13-9 1-15,4 0 0 0,4-7-3 16,14 7 1-16,7 6 2 15,3 13 1-15,-6 16 3 16,-15 18 1-16,-10 7 5 16,-8 19 2-16,-17-1-2 15,-11 4-1-15,-21 16-10 16,-18 21-3-16,-10 7-4 16,-8-9 1-16,1-7-4 15,3-13 0-15,7-9-1 16,7-9-2-16,7-7-2 15,8-2 1-15,-4-11-6 0,10-5-3 16,8 2 3-16,10-2 2 16,11 3 5-16,14-1 2 15,10 7-3-15,4 13 1 16,-3-4-2-16,0 7 0 16,-1 6 2-16,1-7 2 15,-8 4-1-15,-6-3-1 16,-4-10 3-16,-22-3 2 15,1 0 4-15,-14-3 5 16,-8 9-8-16,-10 4-1 16,-11-7-5-16,-18 6-1 15,-24 4 1-15,-8 6 0 16,4 3-5-16,11-16-1 0,14-2-6 16,-36-1-3-16,22-3-7 15,-11-6-3-15,14-1-18 16,11-11-5-16,10 2-13 15,8-12-1-15,6 2-18 16,15-14-4-16,14-17-56 16</inkml:trace>
  <inkml:trace contextRef="#ctx0" brushRef="#br0" timeOffset="24979.9">25615 1383 272 0,'-57'-38'101'0,"32"26"-78"0,-10-1 13 0,17 13 2 15,-3-6-7-15,0 3 2 16,-8 6-4-16,-6 3 0 16,-11 3-16-16,-11 10 3 0,-10-3 2 15,3 12-6-15,4 17-2 0,-4 24-3 16,-3 13-2-16,-22 12-3 16,-3 35 1-16,10 23 0 15,-3 40 1-15,11 19 2 16,3 44 3-16,21 10 7 15,29-7 2-15,21-6-3 16,18-22 1-16,28-38-7 16,35-18-3-16,8-23-1 15,10-25 1-15,22-35-3 16,3-37-2-16,7-42 6 16,35-24 3-16,-10-29 3 15,39-47 5-15,-10-26-8 16,24-34-1-16,3-28-5 15,-13-29-1-15,3-3-1 0,-39-3-2 16,-39 6-2-16,-42 10 1 16,-50-16-6-16,-68 19 0 15,-42-20-8-15,-64 11-1 16,-42 28 4-16,-25 21 3 16,-85 4 0-16,24 60 1 15,8 53-4-15,46 35-3 16,24 16-18-16,33 3-6 15,38 13-66-15,50-4-29 16,25-12-25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30T04:22:25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6141 3614 188 0,'4'0'71'0,"-4"0"-55"0,-4-7 15 15,4 4 5-15,0 0-3 16,0 0 1-16,0-7-4 16,0 4-1-16,0 3-16 15,0-3 10-15,0 2 4 0,0 1-1 16,0 0 2-16,0 3-3 15,0 0 0-15,0 0-8 16,-7 3-2-16,0 10-5 16,0-1-1-16,0 14-3 0,0 8 1 15,-8 7 2-15,1 13 2 16,0 18 1-16,3 23 2 16,4-7-3-16,4-9 1 15,3 0-5-15,3 2-2 16,4-2-2-16,4-6 0 15,0-7-2-15,3-13 2 16,4-5 0-16,-11-7 3 16,0-13-1-16,0-3 0 15,0 0-3-15,0-12 1 16,0 0-2-16,-3-4-1 16,3 0 1-16,-7-2 1 15,3-4-1-15,-3-3 2 16,0-3-13-16,0-4-6 15,0 1-46-15,4-3-22 0,-1-7-61 16,12-6-23-16,2 0 32 16</inkml:trace>
  <inkml:trace contextRef="#ctx0" brushRef="#br0" timeOffset="691.21">6740 3730 232 0,'0'-6'88'0,"0"3"-69"0,0 3 17 15,0 0 5-15,0 6 0 16,4 0 5-16,-1 7-3 16,1-4-2-16,-1 7-22 15,-3 3 2-15,-3 6 2 0,-4 10-1 0,3 12-1 16,-7 13-7-16,-6 3-1 16,2 0-8-16,5-3-3 15,-8 0-1-15,4 3-1 16,0-10 0-16,7-2 2 15,-7-7-3-15,6-10 0 16,5-2 1-16,-1-10 2 16,1-6-1-16,-4-4-1 15,3-5-21-15,4-7-11 16,-3 0-22-16,3-13-6 16,0 0-14-16,3-2-7 15,8-1-52 1</inkml:trace>
  <inkml:trace contextRef="#ctx0" brushRef="#br0" timeOffset="1054.34">6503 3888 288 0,'-15'-10'110'0,"15"1"-86"0,0 2 16 16,0 7 2-16,4 0-8 16,7 0 1-16,-1 7-5 15,8 2 1-15,7 4-17 16,-8 12 5-16,5 16 2 0,3 3 0 0,6 10 2 16,5-7-7-16,6 0-1 15,-3-6-5-15,11 0 1 16,-7-6-6-16,-4-1-1 15,0 1-2-15,-8-10 1 16,-2 4-2-16,-8-11 2 16,-3 8-11-16,-4-7-4 15,-3 3-34-15,-1-3-15 16,1-7-43-16,-4-2-19 16,11-7-32-1</inkml:trace>
  <inkml:trace contextRef="#ctx0" brushRef="#br0" timeOffset="2821.45">7367 3844 160 0,'0'-19'63'0,"-3"12"-49"0,-1-5 14 0,1 5 4 16,-8 1-3-16,8-3 3 15,-1 6-1-15,1-7 1 16,-1 4-17-16,0 6 9 0,4-7 3 15,0 4 3-15,0 3 2 16,0 0-9-16,4 0-1 16,0 10 2-16,3-4 5 0,10 7-5 15,-2 6-2-15,-1 6-6 16,3 6-2-16,5 13-4 16,-8 10-1-16,4-1-8 15,6-2 0-15,-13-4-3 16,3-3 0-16,-3-6 4 15,-4-3 1-15,0-4-4 16,0-9 1-16,-3 0 0 16,-1-6 2-16,1 3-1 15,-4-10-1-15,7 1-17 16,-7-4-9-16,0 4-33 16,0-10-14-16,0-7-39 15,0-2-17-15,7-7 5 16</inkml:trace>
  <inkml:trace contextRef="#ctx0" brushRef="#br0" timeOffset="3096.49">7233 4124 268 0,'-18'9'101'0,"18"-9"-78"0,-7 0 22 0,7 0 6 16,0 0-16-16,0 0-5 15,0 0 2-15,7 0 2 16,-3 0-18-16,10 0 8 0,0 0 4 16,11-6-9-16,10 3-1 15,4 3-8-15,4-6-2 0,-4 2-6 16,-4-2-2-16,8 0-2 16,-8 3-2-16,8-7-26 15,6 1-10-15,4-4-22 16,4 1-9-16,0-14-93 15</inkml:trace>
  <inkml:trace contextRef="#ctx0" brushRef="#br0" timeOffset="3784.78">7867 3670 268 0,'-28'-12'101'0,"21"5"-78"0,0 1 20 0,3 3 5 16,1 3-8-16,-1 0-1 15,4-6-11-15,0 2-5 16,0-2-13-16,7-3 2 0,4-4 4 15,6-3 1-15,8-6 1 16,4 0 0-16,3 6-2 16,-4 4 0-16,-3 6 0 15,0-1-2-15,-4 7-1 16,-3 7 4-16,-1-1 1 0,-6 13-1 16,0 9 2-16,-8 7-8 15,1-1-2 1,-4-5-5-16,-4-1-1 0,1 4-3 15,-1-13-1-15,4-1 1 16,0 5 2-16,0-11-1 16,0 1-1-16,0-1-2 15,4 4 1-15,3-6 1 16,10-4 0-16,1 0-3 16,14 0 0-16,7 1-1 15,7 2 3-15,4-6-2 16,-8 4 1-16,-3 2 2 0,-7 1 0 15,-7-1 0 1,-4 7 2-16,-3-4 8 16,-7 10 3-16,-4 4-2 0,-4-1 1 15,-10 6-3-15,0 4 2 16,-14-4-6-16,-4 1-1 16,-3-1-2-16,-4-5-2 15,-7-7-2-15,0-1 1 16,3-2-4-16,4-6 1 15,4-1-9-15,3-3-4 16,4-2-16-16,7-4-4 16,3-7-26-16,4-2-11 15,3-4-2-15,8-12-1 16,3-3-89 0</inkml:trace>
  <inkml:trace contextRef="#ctx0" brushRef="#br0" timeOffset="4145.39">8193 3147 344 0,'-25'-22'129'0,"25"19"-100"0,0 3-9 16,11 0 51-1,10 3-25-15,18 13-6 16,4 3-5-16,10 12-21 16,-3 7 5-16,-1 6 2 0,1 16-5 0,3 22 1 15,0 3-8-15,-10-3-3 16,-4 3 3-16,-11 6 2 16,-7 7-9-16,-3-7 0 15,-11-9-2-15,-7-9 0 16,-3-7-18-16,-8-12-5 15,4-7-20-15,3-6-5 16,-3-7-13-16,4-5-4 16,3-10-19-16,3-10-10 15,8-9-42 1</inkml:trace>
  <inkml:trace contextRef="#ctx0" brushRef="#br0" timeOffset="4594.62">9083 3034 300 0,'-4'-51'112'0,"1"36"-87"0,-4-4 18 0,3 16 0 15,4-4-3-15,-10 4 0 16,3 3-8-16,-1 10-3 16,-2 2-16-16,-1 13 3 15,-3 16 2-15,3 7-6 0,4 5 1 16,0 7-4-16,4 13 2 15,6 18-4-15,4 7 1 16,4-1-3-16,3 1 0 16,0 6-3-16,11-3-2 15,11-13-2-15,6-13 1 16,8-15-1-16,-1-12 0 16,1-14-9-16,-11-5-5 0,0-7-23 15,-7-13-8-15,-7-9-15 16,-4-6-6-16,-3-7-95 15</inkml:trace>
  <inkml:trace contextRef="#ctx0" brushRef="#br0" timeOffset="4989.12">9533 3185 260 0,'7'-25'96'0,"-7"22"-75"0,0-7 19 0,0 10 2 15,0 0-5-15,0 0 3 16,0 10-5-16,0 9 1 15,0 0-20-15,0 9 4 0,0 3 1 16,0 7-11-16,-7 13-3 16,0 8-5-16,4 4 1 15,-5 7-2-15,8-14-1 16,-10 1 1-16,3-3-1 16,0-1-14-16,0-15-3 0,3-6-4 15,0-4-3-15,1-3-4 16,-1-12-2-16,1-4-20 15,3-9-7-15,0-6-80 16</inkml:trace>
  <inkml:trace contextRef="#ctx0" brushRef="#br0" timeOffset="5270.63">9260 3317 292 0,'-10'-6'110'0,"10"6"-86"0,0 3 7 16,0-3-2-16,7 10 8 0,3-7 7 16,8 13 1-16,3-7 0 15,4 16-25 1,3 4 2-16,1 12-1 0,3 6-5 0,0 3 1 16,3 4-8-16,8-10-3 15,10-3-3-15,3 0-3 16,5-7 3-16,-15 1 0 15,0-3-17-15,-7-4-7 16,-4-3-26-16,-3-12-7 16,-7-4-18-16,-4-2-8 15,4-7-75 1</inkml:trace>
  <inkml:trace contextRef="#ctx0" brushRef="#br0" timeOffset="5573.03">9852 3686 356 0,'0'0'132'0,"0"0"-103"0,7 3 14 16,-7-3-1-16,11 0-11 15,3-3 2-15,0-3-13 16,4-4-4-16,3-2-9 16,4-4-5-16,3-3-1 0,11 0-1 15,4 3 2-15,-1 7-10 0,1-4-2 16,3 4-26-16,-10 6-9 16,6-7-23-16,-10 1-8 15,3-4-74 1</inkml:trace>
  <inkml:trace contextRef="#ctx0" brushRef="#br0" timeOffset="6095.77">10302 3122 320 0,'-7'0'121'0,"4"0"-95"0,3 0 9 15,0 0-1-15,3-6-11 16,4 3 1-16,8-7 0 16,2 4 2-16,1 0-14 15,7 2 6-15,-4 4 5 0,4 4 1 16,3 8 1-16,4 10-1 15,4 10 2-15,3-4-3 16,-8 7-2-16,-2-1-5 16,-11 10 0-16,-8 4-5 15,-10 18-1-15,-7-3-4 16,-7 0-1-16,0-3-3 0,0-16-2 16,3-3 1-16,0-3-1 15,8-4 0-15,-4-8 0 16,7-8-3-16,7-2 2 15,10-3-1-15,8-4 0 16,11-2 2-16,6-7 2 16,1-10-1-16,-1 1-1 15,-6-1 1-15,-4 1 1 16,-8 2-10-16,-2 1-4 16,-5 3-19-16,-2 3-5 15,-5-6-34-15,1 3-13 16,0 3-75-16,6-13-31 0,1 0 55 31</inkml:trace>
  <inkml:trace contextRef="#ctx0" brushRef="#br0" timeOffset="6459.76">10713 2835 316 0,'-7'0'121'0,"14"0"-95"0,11 7 29 0,-7-7 5 16,14 9-10-16,7-3 0 15,3 7-6-15,0 9-3 16,15 16-22-16,14 25 0 0,7 3 1 15,-4-3-7-15,-7 3 0 16,-10 10-5-16,-7 6-3 16,-4 6-2-16,-15-9 0 15,-9-10-2-15,-1-6 2 16,-14-6-18-16,0-1-4 16,-18-5-22-16,-3-4-7 15,-8-3-23-15,-6-3-10 16,3-9-104-1</inkml:trace>
  <inkml:trace contextRef="#ctx0" brushRef="#br0" timeOffset="7509.76">5351 6049 244 0,'0'0'93'0,"0"0"-72"0,0 3 14 15,0-3 2-15,3 6-8 16,8 1 0-16,-8 2-1 16,11 4 0-16,8-1-15 15,3 1 3-15,6-1 4 0,5 1-2 0,-1-7 1 16,4 4-1-16,7-1-2 15,18-2 0-15,21-1 0 16,4-6-2-16,3 0 1 16,25-6 5-16,14-7 2 15,18-3-7-15,25-6-2 16,-1-3-3-16,37-3-1 16,-1-4-3-16,25 4 1 15,7-4-4-15,7 4 0 16,18 3-1-16,-11 6-2 15,21 0 1-15,-21 3 1 16,18 0-3-16,-21 1 0 16,7-1 1-16,-29 0 2 15,22 0-1-15,-43 4-1 0,4 2 1 16,-15 4 1-16,-24-3-3 16,-11 9 0-16,0 0 1 15,-18 0 2-15,-28 3-3 16,-21 3 0-16,-14-3-8 15,-22 0-2-15,-7 4-1 16,-14-4 0-16,-7-3 0 16,0 3 2-16,-11-3 6 15,-3 0 2-15,-4 0-3 16,-3 0-1-16,-1 0-13 16,-6 0-5-16,-1 0 2 0,4 0 2 15,4 3 3-15,-7 0 3 16,3-3-3-1,0 3 0-15,0 0-1 0,0 4 1 16,-4-1-18-16,1-3-4 16,0 4-108-1</inkml:trace>
  <inkml:trace contextRef="#ctx0" brushRef="#br1" timeOffset="13976.32">6449 4826 200 0,'0'10'74'0,"0"-10"-58"0,0 0 18 0,0 0 4 15,0 0-7-15,0 0-1 0,0 0-10 16,0 0-2 0,0 0-11-16,4 0 9 0,-1 0 4 0,5 0 3 15,2 0 1-15,1 0-5 16,-1 0 1-16,8 0 0 16,0-6 2-16,7-4-1 15,0-6 2-15,6-15-2 16,30-26 2-16,27-18-4 15,8-4 0-15,10-16-6 16,43-34 0-16,-11 3-4 16,40-22 0-16,6-16-3 15,0 10-1-15,1-13-1 16,-19 3 2-16,-3 22-3 16,-10 26 0-16,-26 12-1 15,-31 19-2-15,-18 19-21 0,-25 21-11 16,-14 11-39-16,-11 18-17 15,-6 7-106 1</inkml:trace>
  <inkml:trace contextRef="#ctx0" brushRef="#br1" timeOffset="15433.53">7289 9004 284 0,'4'0'107'0,"0"-3"-83"0,3 0 13 0,0-1 1 16,3 1-7-16,8-9 2 15,10-4-4-15,8-3 2 16,3-6-17-16,7-7 10 0,14-2 3 16,25-4-1-16,18-3-1 15,3 0-5-15,43-9 0 16,0-13-7-16,39-13-3 0,-4 0 1 16,25 1 3-16,4-4-2 15,3-19 3-15,-3 1-4 16,-4 5-1-16,0 10-4 15,-31 19-1-15,-15 13-3 16,-25 9-2-16,-11 13 1 16,-27 6-1-16,-22 6-3 15,-18 3 0-15,-18 7-16 16,-13 3-7-16,-15 0-60 16,-7-4-24-16,-11-5-93 15</inkml:trace>
  <inkml:trace contextRef="#ctx0" brushRef="#br1" timeOffset="19081.73">15197 6777 244 0,'-7'0'93'0,"4"0"-72"0,-4-4 18 0,3 4 3 0,4 0-5 16,-3 0 1-16,-5 0-4 16,5 0-1-16,3 0-18 15,0 0 6-15,0 0 3 0,0 0-1 16,0 0-2-16,0 0-3 16,0 0-1-16,0 0-5 15,0 0 0-15,0 0-7 16,0 0-1-16,0 0-2 15,0 0-2-15,3-3 5 16,8 0 1-16,3 0 2 16,4-3 2-16,7-1-1 15,7 4 0-15,10 0 1 16,15 0 4-16,7 0-6 0,-4 0 0 16,-3 3-2-16,-8 0 1 15,-6 0-2-15,-8 3 0 16,-3 0-1-16,-3 3 0 15,-1-3 0-15,-3 1 0 16,-7-1-5-16,-1 0 1 16,-3 0 0-16,-3 0 2 15,-4-3-1-15,0 0-1 16,-3 0-4-16,-1 0-2 16,1 3-39-16,-4 4-15 15,3 2-41-15,1-3-16 16,10-3-65-1</inkml:trace>
  <inkml:trace contextRef="#ctx0" brushRef="#br1" timeOffset="19907.79">15938 6175 260 0,'-25'-19'99'0,"22"9"-77"0,-11-8 18 0,10 11 2 15,1-2-9-15,-1-4 0 16,4-3-5-16,0 1-3 16,4-1-13-16,-1-3 3 0,8 0 3 15,3 0 1-15,11 0 1 16,10-6 2-16,8 6 3 15,6 0-4-15,-6 4-3 16,10-1-4-16,4 3 1 16,7 7-2-16,-1 9 0 0,1 13 1 15,-11 6 4-15,-14 19-1 16,-7 12-1-16,-10 1-4 16,-12 0-2-16,-6-1-4 15,-11 4 1-15,-8 6-4 16,-2-3-2-16,-5-4 2 15,5-8 0-15,-1-7-4 16,7-10 1-16,-3-6 0 16,7-6 2-16,4-3-6 15,6-3-1-15,11-1-1 16,8 1 4-16,9-4-1 16,5 7 1-16,3-3 2 0,0 5 0 15,7 1-3-15,7 0 2 16,4 6 1-16,-4-2 2 15,-10 2-1-15,-4 6 2 16,-8 4 2-16,-6 3 4 16,-4-1 0-16,-17 1 0 15,-8 0 1-15,-10-3 4 16,-14-4-6-16,-7-2 0 16,-4-4-6-16,0 0-2 15,-4 0 0-15,-14-3 0 16,-10 0-5-16,-8-3 1 15,12-3-11-15,10-7-3 16,10 1-7-16,11-4-1 16,14-12-72-1,15-7 7-15,13-6-1 0,19-15-97 16</inkml:trace>
  <inkml:trace contextRef="#ctx0" brushRef="#br1" timeOffset="20448.12">17338 6682 292 0,'-21'3'110'0,"18"-6"-86"0,-1 3 27 0,4 0 5 0,0 0-21 16,0 0-7-16,4 0-4 16,3 0 1-16,10 0-13 15,5 3 6-15,13 0 5 0,8-3-1 16,3 0 1-16,0 0-3 15,0 0-3-15,11 0-7 16,3 0-2-16,11-3-4 16,-4-3-1-16,-3-4-1 15,-11 1-2-15,-10 3-8 16,-4 3-5-16,-8-4-33 16,-6 4-15-16,0 0-17 15,-4 3-4-15,4-10-82 16</inkml:trace>
  <inkml:trace contextRef="#ctx0" brushRef="#br1" timeOffset="21016.9">18175 5876 284 0,'0'-26'107'0,"0"14"-83"0,3-1 13 15,-3 7 1-15,4 0-7 16,7-1 2-16,6 4-4 15,12-6 2-15,20 9-17 16,4 0 7-16,8 9 3 0,-8 4 5 16,0 6 5-16,-3 9-6 15,3 13-2-15,-4 9-6 16,-6 10 0-16,-8-13-5 16,-13 7-1-16,-19 3-4 15,-10 18 1-15,-11 17-6 16,-3-4-3-16,-7 0-1 0,-8 3-1 15,-3 4-3-15,0-4 2 16,7-15 1-16,11-13 2 16,7-16-3-16,14-6-2 15,7-13-1-15,11-5 3 16,3-8 0-16,7-5 1 16,8-7 0-16,14-3 2 15,10 0-3-15,4-3 0 16,-4 3 1-16,-3 0 2 15,-15 3-21-15,-6 0-9 16,-5 0-26-16,-2 4-9 16,-1-4-28-16,1-3-10 15,6-7-69 1</inkml:trace>
  <inkml:trace contextRef="#ctx0" brushRef="#br1" timeOffset="21617.72">20039 6169 224 0,'-17'-4'85'0,"17"4"-66"0,-15-3 14 0,8 3 4 0,0 0 1 16,0 0 2-16,0 0 4 16,0 0 2-16,0 0-24 15,0 0 5-15,3 0 1 0,4 0-13 16,0 0-3-16,0 0 3 15,14 3 4-15,8 1 2 16,-5-4 2-16,-2 0-7 16,16-4 1-16,30-2-8 15,3-3-1-15,3-4-2 16,-25 7-1-16,-6-1-3 16,-1 1-2-16,-3 3-2 15,-3 3-1-15,-8 0-23 16,-3 3-7-16,-1 0-28 15,-3 7-9-15,-3-1-36 0,-4 4-15 16,0-4-17 0</inkml:trace>
  <inkml:trace contextRef="#ctx0" brushRef="#br1" timeOffset="21857.79">19919 6799 368 0,'10'0'140'0,"-10"0"-109"0,32 0 16 0,-28 0 0 15,14 0-13-15,-4 0 0 16,18-7-10-16,-8 1-3 0,37-7-12 16,24-2-5-16,-29 2-1 0,-9 4-4 15,2-1 0-15,-6 1-28 16,10 2-10-16,-11 1-30 15,19 3-9-15,-12 0-92 16</inkml:trace>
  <inkml:trace contextRef="#ctx0" brushRef="#br1" timeOffset="22292.92">21585 6317 400 0,'-11'6'151'0,"11"-6"-118"0,-3 3 0 0,3-3-9 16,0 0-6-16,0 0 1 0,14-3 5 15,-4 0 2-15,33-7-13 16,-8 4-1-16,22-13 1 0,-11 6-7 15,25-5-1-15,-14 2-3 16,31-3-2-16,-17 6-2 16,7-2-1-16,-14 5-29 15,10-9-14-15,-13 7-20 16,17-7-10-16,-15 6-95 16</inkml:trace>
  <inkml:trace contextRef="#ctx0" brushRef="#br1" timeOffset="22924.93">22978 5258 368 0,'-4'-13'140'0,"4"13"-109"0,-7-3 18 0,7 3 2 15,0 0-29-15,0 0-6 16,-7 16-11-16,0-10-2 16,-11 23-1-16,0-10 1 0,-10 28 0 15,7-9-1-15,-4 6 1 0,4-6-2 16,3-4-1-16,4 1-2 15,7-10 1-15,0-3 1 16,7 0 0-16,0-3 0 16,7 0 0-16,0-3-3 15,11 0 2-15,-4-4 1 16,11 4 0-16,-4-7 0 16,14 1 2-16,-6-1-3 15,31 7-2-15,-10-7 2 16,17 13 2-16,-10-6-2 15,6 13 0-15,-13-7 10 16,14 19 5-16,-11-7 3 16,0 10 1-16,-7-6 6 0,-14-3 5 15,0-10-1-15,-14 7 3 16,-4-7-8-16,-21 3-2 16,3-6-12-16,-17 3-5 15,3-3-3-15,-21 4 1 16,7-8-1-16,-35 14-1 15,10-13-6-15,-14 9-1 16,15-6-10-16,-8-6-4 16,11-3-11-16,0-4-3 15,7-3-27-15,14-12-13 16,7 3-18-16,14-13-4 16,4 4-58-1</inkml:trace>
  <inkml:trace contextRef="#ctx0" brushRef="#br1" timeOffset="23329.78">22882 5397 332 0,'0'-3'123'0,"0"3"-95"0,0-4 11 0,0 4-1 16,7 0-4-16,-7 0 2 16,0 0-6-16,4-6-2 15,3 3-15-15,-4 3-1 0,8-10-1 16,0 7-2-16,13-6 2 15,-2-1 0-15,38-8 1 16,29-17-4-16,-26 3-3 16,-13 7-2-16,35-25 0 15,28-4-4-15,-13 4 0 16,-19 15-15-16,-13 10-4 16,-15 6-30-16,-14 16-12 15,-11 3-17-15,-7 3-3 16,-3 10-71-16</inkml:trace>
  <inkml:trace contextRef="#ctx0" brushRef="#br1" timeOffset="24634.24">21099 5003 256 0,'0'-10'96'0,"0"10"-75"0,0 4 14 16,0-4 3-16,0 15 2 16,0-5 3-16,7 31-10 0,-3-7-3 15,6 64-17-15,-3-19 1 0,8 94 0 16,-5-41 1-16,19 98 1 16,-12-56-2-16,19 56 1 15,-11-60-2-15,7 19 0 16,-8-44-5-16,1 37-3 15,-7-46-2-15,-8-4-3 16,5-28 3-16,-15-9 2 16,3-20-4-16,1-9-1 15,-1-15 0-15,1-10 2 16,-1-7-1-16,12-15 2 16,-5-3-4-16,15-10 0 15,-7-2 5-15,17-8 5 16,-3 1-3-16,39-9 2 15,-14 2-1-15,38-9 1 0,-20 4-2 16,63-20-1-16,-28 7-3 16,78-23 1-16,-46 10-2 15,84-9-1-15,-55 12 3 16,77-28 0-16,-68 19-1 16,79-35 1-16,-71 22-2 15,57-10-1-15,-61 17 1 16,11-1-1-16,-50 17 0 15,15 2 0-15,-40 10 0 16,-17 0 0-16,-21 6 2 16,-19 6 3-16,-9 0 0 15,-23 4 2-15,-2 0-2 0,-15-1 0 16,-10 1-6-16,-8-10 1 16,-7 6 0-16,-10-28 2 15,3 10-3-15,-6-36 0 16,6 14 1-16,-7-70 0 15,4 25-5-15,-8-97 1 16,-20-136-5-16,3 26-1 16,-4-20-4-16,4 61 1 15,7 12 2-15,14 122 5 16,7 30 5-16,-3 5 3 16,7 23 2-16,-14 18 0 15,10 4-2-15,-3 12-2 0,3 6 1 16,0 7-1-1,-7-6-3-15,4 5 2 0,0 7 1 16,0 7 2-16,-1-1-3 16,-13 4-2-16,-25 3 4 15,-29 6 3-15,-7 6-1 16,-42 6 0-16,-25 20-1 16,-35 21-2-16,-12 10 1 15,-48 13-1-15,-1-3-3 16,-28 12 0-16,-18 22-7 15,25 0-2-15,-7-3 0 16,32-16 0-16,-1 7-11 16,54-1-5-16,39-12-32 15,36-19-11-15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.3: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Evaluating Limits Analytically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46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468351"/>
              </a:xfrm>
              <a:prstGeom prst="rect">
                <a:avLst/>
              </a:prstGeom>
              <a:blipFill>
                <a:blip r:embed="rId2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7F0A3E-F1A6-9DC3-E31C-353815A6F4D3}"/>
                  </a:ext>
                </a:extLst>
              </p14:cNvPr>
              <p14:cNvContentPartPr/>
              <p14:nvPr/>
            </p14:nvContentPartPr>
            <p14:xfrm>
              <a:off x="1609560" y="174600"/>
              <a:ext cx="8117640" cy="205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7F0A3E-F1A6-9DC3-E31C-353815A6F4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00" y="165240"/>
                <a:ext cx="8136360" cy="20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86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06D70-9797-CC5C-EAE7-A03B7409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88" y="1020629"/>
            <a:ext cx="11136980" cy="48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200346" y="877436"/>
            <a:ext cx="181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618958" y="1708433"/>
                <a:ext cx="3411022" cy="15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8" y="1708433"/>
                <a:ext cx="3411022" cy="1510991"/>
              </a:xfrm>
              <a:prstGeom prst="rect">
                <a:avLst/>
              </a:prstGeom>
              <a:blipFill>
                <a:blip r:embed="rId2"/>
                <a:stretch>
                  <a:fillRect r="-32021" b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221B0DF-5EFC-A07C-B6EA-558F75C63252}"/>
              </a:ext>
            </a:extLst>
          </p:cNvPr>
          <p:cNvSpPr txBox="1"/>
          <p:nvPr/>
        </p:nvSpPr>
        <p:spPr>
          <a:xfrm>
            <a:off x="1768011" y="-72450"/>
            <a:ext cx="865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DIVIDING OUT 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7C93B0-30B2-9BB5-17D9-15275622C716}"/>
                  </a:ext>
                </a:extLst>
              </p14:cNvPr>
              <p14:cNvContentPartPr/>
              <p14:nvPr/>
            </p14:nvContentPartPr>
            <p14:xfrm>
              <a:off x="1926360" y="1007280"/>
              <a:ext cx="7114320" cy="223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7C93B0-30B2-9BB5-17D9-15275622C7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7000" y="997920"/>
                <a:ext cx="7133040" cy="22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97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200346" y="877436"/>
            <a:ext cx="181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618958" y="1708433"/>
                <a:ext cx="3411022" cy="1503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8" y="1708433"/>
                <a:ext cx="3411022" cy="1503553"/>
              </a:xfrm>
              <a:prstGeom prst="rect">
                <a:avLst/>
              </a:prstGeom>
              <a:blipFill>
                <a:blip r:embed="rId2"/>
                <a:stretch>
                  <a:fillRect r="-12343" b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221B0DF-5EFC-A07C-B6EA-558F75C63252}"/>
              </a:ext>
            </a:extLst>
          </p:cNvPr>
          <p:cNvSpPr txBox="1"/>
          <p:nvPr/>
        </p:nvSpPr>
        <p:spPr>
          <a:xfrm>
            <a:off x="1477656" y="-114756"/>
            <a:ext cx="92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RATIONALIZING 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EED70D-C1BB-A898-374A-E75C2628BF26}"/>
                  </a:ext>
                </a:extLst>
              </p14:cNvPr>
              <p14:cNvContentPartPr/>
              <p14:nvPr/>
            </p14:nvContentPartPr>
            <p14:xfrm>
              <a:off x="1348200" y="848520"/>
              <a:ext cx="9957240" cy="442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EED70D-C1BB-A898-374A-E75C2628BF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840" y="839160"/>
                <a:ext cx="9975960" cy="44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87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200346" y="877436"/>
            <a:ext cx="181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358492" y="1708433"/>
                <a:ext cx="3411022" cy="1378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𝟒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2" y="1708433"/>
                <a:ext cx="3411022" cy="1378198"/>
              </a:xfrm>
              <a:prstGeom prst="rect">
                <a:avLst/>
              </a:prstGeom>
              <a:blipFill>
                <a:blip r:embed="rId2"/>
                <a:stretch>
                  <a:fillRect r="-50984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221B0DF-5EFC-A07C-B6EA-558F75C63252}"/>
              </a:ext>
            </a:extLst>
          </p:cNvPr>
          <p:cNvSpPr txBox="1"/>
          <p:nvPr/>
        </p:nvSpPr>
        <p:spPr>
          <a:xfrm>
            <a:off x="1477656" y="-114756"/>
            <a:ext cx="92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RATIONALIZING 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62459A-12C0-4FF0-94A2-BF3AF4DAB744}"/>
                  </a:ext>
                </a:extLst>
              </p14:cNvPr>
              <p14:cNvContentPartPr/>
              <p14:nvPr/>
            </p14:nvContentPartPr>
            <p14:xfrm>
              <a:off x="309600" y="858600"/>
              <a:ext cx="9897120" cy="432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62459A-12C0-4FF0-94A2-BF3AF4DAB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240" y="849240"/>
                <a:ext cx="9915840" cy="43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30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C0597-8B45-4063-8B42-9FACAB3C8005}"/>
              </a:ext>
            </a:extLst>
          </p:cNvPr>
          <p:cNvSpPr txBox="1"/>
          <p:nvPr/>
        </p:nvSpPr>
        <p:spPr>
          <a:xfrm>
            <a:off x="2855518" y="0"/>
            <a:ext cx="648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SQUEEZE THEOREM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F8BB3-AD8F-4F99-08DA-5ED345CCFD35}"/>
              </a:ext>
            </a:extLst>
          </p:cNvPr>
          <p:cNvSpPr txBox="1"/>
          <p:nvPr/>
        </p:nvSpPr>
        <p:spPr>
          <a:xfrm>
            <a:off x="155170" y="809105"/>
            <a:ext cx="1188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1.9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TWO SPECIAL TRIGONOMETRIC LIMITS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86E79C-4D47-CD4C-3F5E-124F5DEDEDC2}"/>
              </a:ext>
            </a:extLst>
          </p:cNvPr>
          <p:cNvCxnSpPr/>
          <p:nvPr/>
        </p:nvCxnSpPr>
        <p:spPr>
          <a:xfrm>
            <a:off x="0" y="159604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CCC9EA-1212-0654-2685-42266BBE8DF9}"/>
                  </a:ext>
                </a:extLst>
              </p:cNvPr>
              <p:cNvSpPr txBox="1"/>
              <p:nvPr/>
            </p:nvSpPr>
            <p:spPr>
              <a:xfrm>
                <a:off x="1382763" y="1878810"/>
                <a:ext cx="3411022" cy="137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CCC9EA-1212-0654-2685-42266BBE8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63" y="1878810"/>
                <a:ext cx="3411022" cy="1378391"/>
              </a:xfrm>
              <a:prstGeom prst="rect">
                <a:avLst/>
              </a:prstGeom>
              <a:blipFill>
                <a:blip r:embed="rId2"/>
                <a:stretch>
                  <a:fillRect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31E298-1081-2872-B123-8240A020B4AC}"/>
                  </a:ext>
                </a:extLst>
              </p:cNvPr>
              <p:cNvSpPr txBox="1"/>
              <p:nvPr/>
            </p:nvSpPr>
            <p:spPr>
              <a:xfrm>
                <a:off x="7172159" y="1878811"/>
                <a:ext cx="3411022" cy="1378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31E298-1081-2872-B123-8240A020B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159" y="1878811"/>
                <a:ext cx="3411022" cy="1378391"/>
              </a:xfrm>
              <a:prstGeom prst="rect">
                <a:avLst/>
              </a:prstGeom>
              <a:blipFill>
                <a:blip r:embed="rId3"/>
                <a:stretch>
                  <a:fillRect r="-28444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5D2ED-1050-539D-9823-78B632E6BF59}"/>
              </a:ext>
            </a:extLst>
          </p:cNvPr>
          <p:cNvCxnSpPr>
            <a:cxnSpLocks/>
          </p:cNvCxnSpPr>
          <p:nvPr/>
        </p:nvCxnSpPr>
        <p:spPr>
          <a:xfrm flipV="1">
            <a:off x="6095998" y="1618210"/>
            <a:ext cx="0" cy="47382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827ADE-35CA-F634-8E87-9391AD187798}"/>
                  </a:ext>
                </a:extLst>
              </p14:cNvPr>
              <p14:cNvContentPartPr/>
              <p14:nvPr/>
            </p14:nvContentPartPr>
            <p14:xfrm>
              <a:off x="77040" y="3371760"/>
              <a:ext cx="4233240" cy="1767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827ADE-35CA-F634-8E87-9391AD187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80" y="3362400"/>
                <a:ext cx="4251960" cy="17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36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blipFill>
                <a:blip r:embed="rId2"/>
                <a:stretch>
                  <a:fillRect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1E1BAA-B6BE-7A62-37F0-4FB447B3B7D2}"/>
                  </a:ext>
                </a:extLst>
              </p14:cNvPr>
              <p14:cNvContentPartPr/>
              <p14:nvPr/>
            </p14:nvContentPartPr>
            <p14:xfrm>
              <a:off x="4132440" y="1092240"/>
              <a:ext cx="107640" cy="81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1E1BAA-B6BE-7A62-37F0-4FB447B3B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3080" y="1082880"/>
                <a:ext cx="126360" cy="8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67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blipFill>
                <a:blip r:embed="rId2"/>
                <a:stretch>
                  <a:fillRect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03F00B-7B5C-AACA-ABC1-5438BCBC1C2A}"/>
                  </a:ext>
                </a:extLst>
              </p14:cNvPr>
              <p14:cNvContentPartPr/>
              <p14:nvPr/>
            </p14:nvContentPartPr>
            <p14:xfrm>
              <a:off x="3643920" y="567000"/>
              <a:ext cx="6964920" cy="385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03F00B-7B5C-AACA-ABC1-5438BCBC1C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4560" y="557640"/>
                <a:ext cx="6983640" cy="38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27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364412"/>
              </a:xfrm>
              <a:prstGeom prst="rect">
                <a:avLst/>
              </a:prstGeom>
              <a:blipFill>
                <a:blip r:embed="rId2"/>
                <a:stretch>
                  <a:fillRect r="-23614"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45A4F6-0C9D-B13D-EBA0-6F8A6BBC8765}"/>
                  </a:ext>
                </a:extLst>
              </p14:cNvPr>
              <p14:cNvContentPartPr/>
              <p14:nvPr/>
            </p14:nvContentPartPr>
            <p14:xfrm>
              <a:off x="5034600" y="964080"/>
              <a:ext cx="534960" cy="76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45A4F6-0C9D-B13D-EBA0-6F8A6BBC8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5240" y="954720"/>
                <a:ext cx="553680" cy="7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7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99691A-5CCF-A787-3D1E-BCE6C1ECE0A0}"/>
                  </a:ext>
                </a:extLst>
              </p14:cNvPr>
              <p14:cNvContentPartPr/>
              <p14:nvPr/>
            </p14:nvContentPartPr>
            <p14:xfrm>
              <a:off x="3874680" y="415080"/>
              <a:ext cx="7396200" cy="324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99691A-5CCF-A787-3D1E-BCE6C1ECE0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20" y="405720"/>
                <a:ext cx="7414920" cy="32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13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D54A070-DFD4-452C-8979-80F5CD7E24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1302" y="800894"/>
            <a:ext cx="11969396" cy="55125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limit of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as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approaches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not depend on the value of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c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 limit could be precisely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such cases, the limit can be evaluated by direct substitution. That is,</a:t>
            </a:r>
          </a:p>
          <a:p>
            <a:pPr marL="0" indent="0">
              <a:buNone/>
            </a:pP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well-behaved 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are continuous at </a:t>
            </a:r>
            <a:r>
              <a:rPr lang="en-US" alt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en-US" sz="2800" b="1" dirty="0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471" y="-118153"/>
            <a:ext cx="521083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Properties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/>
              <p:nvPr/>
            </p:nvSpPr>
            <p:spPr>
              <a:xfrm>
                <a:off x="4058037" y="3878396"/>
                <a:ext cx="4017703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037" y="3878396"/>
                <a:ext cx="4017703" cy="881010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01340E-BC33-4517-653A-10DE9171FA27}"/>
                  </a:ext>
                </a:extLst>
              </p14:cNvPr>
              <p14:cNvContentPartPr/>
              <p14:nvPr/>
            </p14:nvContentPartPr>
            <p14:xfrm>
              <a:off x="6084720" y="2581200"/>
              <a:ext cx="5799960" cy="321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01340E-BC33-4517-653A-10DE9171FA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5360" y="2571840"/>
                <a:ext cx="5818680" cy="323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0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5" y="769441"/>
                <a:ext cx="3411022" cy="1367169"/>
              </a:xfrm>
              <a:prstGeom prst="rect">
                <a:avLst/>
              </a:prstGeom>
              <a:blipFill>
                <a:blip r:embed="rId2"/>
                <a:stretch>
                  <a:fillRect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21E568-DA26-6C24-E1ED-D6CFCAD90DC8}"/>
                  </a:ext>
                </a:extLst>
              </p14:cNvPr>
              <p14:cNvContentPartPr/>
              <p14:nvPr/>
            </p14:nvContentPartPr>
            <p14:xfrm>
              <a:off x="1096920" y="408240"/>
              <a:ext cx="10407600" cy="505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21E568-DA26-6C24-E1ED-D6CFCAD90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560" y="398880"/>
                <a:ext cx="10426320" cy="50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86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592D5C-B3C2-686E-8CE3-B3BE595E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791" y="491101"/>
            <a:ext cx="8380413" cy="16922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0" y="167936"/>
            <a:ext cx="121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815718" y="2695979"/>
                <a:ext cx="1854423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8" y="2695979"/>
                <a:ext cx="1854423" cy="733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47C85-00D0-49B4-7038-79643B1E210A}"/>
                  </a:ext>
                </a:extLst>
              </p:cNvPr>
              <p:cNvSpPr txBox="1"/>
              <p:nvPr/>
            </p:nvSpPr>
            <p:spPr>
              <a:xfrm>
                <a:off x="5168787" y="2695979"/>
                <a:ext cx="1854423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47C85-00D0-49B4-7038-79643B1E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87" y="2695979"/>
                <a:ext cx="1854423" cy="733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87DC5-87AC-8967-6E55-45CD28D4D3E2}"/>
                  </a:ext>
                </a:extLst>
              </p:cNvPr>
              <p:cNvSpPr txBox="1"/>
              <p:nvPr/>
            </p:nvSpPr>
            <p:spPr>
              <a:xfrm>
                <a:off x="9358992" y="2684725"/>
                <a:ext cx="1854423" cy="755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87DC5-87AC-8967-6E55-45CD28D4D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992" y="2684725"/>
                <a:ext cx="1854423" cy="755528"/>
              </a:xfrm>
              <a:prstGeom prst="rect">
                <a:avLst/>
              </a:prstGeom>
              <a:blipFill>
                <a:blip r:embed="rId5"/>
                <a:stretch>
                  <a:fillRect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CEDD9-E8B1-42B1-973E-FC04087F6CAC}"/>
              </a:ext>
            </a:extLst>
          </p:cNvPr>
          <p:cNvCxnSpPr/>
          <p:nvPr/>
        </p:nvCxnSpPr>
        <p:spPr>
          <a:xfrm>
            <a:off x="0" y="257881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3A4BD-5CDC-44B4-E6D4-8631AA31EC3F}"/>
              </a:ext>
            </a:extLst>
          </p:cNvPr>
          <p:cNvCxnSpPr>
            <a:cxnSpLocks/>
          </p:cNvCxnSpPr>
          <p:nvPr/>
        </p:nvCxnSpPr>
        <p:spPr>
          <a:xfrm flipV="1">
            <a:off x="3796205" y="2578813"/>
            <a:ext cx="0" cy="37684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61EF12-5CD7-E60A-A978-B1FA7F04CDAD}"/>
              </a:ext>
            </a:extLst>
          </p:cNvPr>
          <p:cNvCxnSpPr>
            <a:cxnSpLocks/>
          </p:cNvCxnSpPr>
          <p:nvPr/>
        </p:nvCxnSpPr>
        <p:spPr>
          <a:xfrm flipV="1">
            <a:off x="8232929" y="2578813"/>
            <a:ext cx="0" cy="37684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485EF2-2702-55DC-76E5-707753F2CB43}"/>
                  </a:ext>
                </a:extLst>
              </p14:cNvPr>
              <p14:cNvContentPartPr/>
              <p14:nvPr/>
            </p14:nvContentPartPr>
            <p14:xfrm>
              <a:off x="2682720" y="2776320"/>
              <a:ext cx="8621640" cy="149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485EF2-2702-55DC-76E5-707753F2C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3360" y="2766960"/>
                <a:ext cx="8640360" cy="15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29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C317A09A-473F-558F-F4E4-68BA631A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08" y="617389"/>
            <a:ext cx="9608737" cy="5623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65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79D7F-74B3-2CD5-6C1C-95FCA80DCF00}"/>
              </a:ext>
            </a:extLst>
          </p:cNvPr>
          <p:cNvSpPr txBox="1"/>
          <p:nvPr/>
        </p:nvSpPr>
        <p:spPr>
          <a:xfrm>
            <a:off x="0" y="167936"/>
            <a:ext cx="185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8B1B7-0F3E-99EF-F08B-0D6E4BA6A3BC}"/>
                  </a:ext>
                </a:extLst>
              </p:cNvPr>
              <p:cNvSpPr txBox="1"/>
              <p:nvPr/>
            </p:nvSpPr>
            <p:spPr>
              <a:xfrm>
                <a:off x="927211" y="1558295"/>
                <a:ext cx="1854423" cy="1004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8B1B7-0F3E-99EF-F08B-0D6E4BA6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11" y="1558295"/>
                <a:ext cx="1854423" cy="1004249"/>
              </a:xfrm>
              <a:prstGeom prst="rect">
                <a:avLst/>
              </a:prstGeom>
              <a:blipFill>
                <a:blip r:embed="rId2"/>
                <a:stretch>
                  <a:fillRect r="-113158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37056C-CC55-224A-4F76-B0C7B0DC1B33}"/>
                  </a:ext>
                </a:extLst>
              </p14:cNvPr>
              <p14:cNvContentPartPr/>
              <p14:nvPr/>
            </p14:nvContentPartPr>
            <p14:xfrm>
              <a:off x="5250240" y="1212480"/>
              <a:ext cx="4287960" cy="272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37056C-CC55-224A-4F76-B0C7B0DC1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0880" y="1203120"/>
                <a:ext cx="4306680" cy="27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60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79D7F-74B3-2CD5-6C1C-95FCA80DCF00}"/>
              </a:ext>
            </a:extLst>
          </p:cNvPr>
          <p:cNvSpPr txBox="1"/>
          <p:nvPr/>
        </p:nvSpPr>
        <p:spPr>
          <a:xfrm>
            <a:off x="0" y="167936"/>
            <a:ext cx="185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8B1B7-0F3E-99EF-F08B-0D6E4BA6A3BC}"/>
                  </a:ext>
                </a:extLst>
              </p:cNvPr>
              <p:cNvSpPr txBox="1"/>
              <p:nvPr/>
            </p:nvSpPr>
            <p:spPr>
              <a:xfrm>
                <a:off x="927211" y="1260583"/>
                <a:ext cx="4708045" cy="1605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28B1B7-0F3E-99EF-F08B-0D6E4BA6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11" y="1260583"/>
                <a:ext cx="4708045" cy="1605761"/>
              </a:xfrm>
              <a:prstGeom prst="rect">
                <a:avLst/>
              </a:prstGeom>
              <a:blipFill>
                <a:blip r:embed="rId2"/>
                <a:stretch>
                  <a:fillRect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98FCAC-0848-8F0E-31BC-D712C3B52241}"/>
                  </a:ext>
                </a:extLst>
              </p14:cNvPr>
              <p14:cNvContentPartPr/>
              <p14:nvPr/>
            </p14:nvContentPartPr>
            <p14:xfrm>
              <a:off x="2446920" y="1023120"/>
              <a:ext cx="9025920" cy="478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98FCAC-0848-8F0E-31BC-D712C3B522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7560" y="1013760"/>
                <a:ext cx="9044640" cy="48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0" y="167936"/>
            <a:ext cx="121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815718" y="2695979"/>
                <a:ext cx="1854423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𝒕𝒂𝒏𝒙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8" y="2695979"/>
                <a:ext cx="1854423" cy="733021"/>
              </a:xfrm>
              <a:prstGeom prst="rect">
                <a:avLst/>
              </a:prstGeom>
              <a:blipFill>
                <a:blip r:embed="rId2"/>
                <a:stretch>
                  <a:fillRect r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47C85-00D0-49B4-7038-79643B1E210A}"/>
                  </a:ext>
                </a:extLst>
              </p:cNvPr>
              <p:cNvSpPr txBox="1"/>
              <p:nvPr/>
            </p:nvSpPr>
            <p:spPr>
              <a:xfrm>
                <a:off x="4611923" y="2707295"/>
                <a:ext cx="1854423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𝒙𝒄𝒐𝒔𝒙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47C85-00D0-49B4-7038-79643B1E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2707295"/>
                <a:ext cx="1854423" cy="733021"/>
              </a:xfrm>
              <a:prstGeom prst="rect">
                <a:avLst/>
              </a:prstGeom>
              <a:blipFill>
                <a:blip r:embed="rId3"/>
                <a:stretch>
                  <a:fillRect r="-41118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87DC5-87AC-8967-6E55-45CD28D4D3E2}"/>
                  </a:ext>
                </a:extLst>
              </p:cNvPr>
              <p:cNvSpPr txBox="1"/>
              <p:nvPr/>
            </p:nvSpPr>
            <p:spPr>
              <a:xfrm>
                <a:off x="9048646" y="2673409"/>
                <a:ext cx="1854423" cy="75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87DC5-87AC-8967-6E55-45CD28D4D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46" y="2673409"/>
                <a:ext cx="1854423" cy="755591"/>
              </a:xfrm>
              <a:prstGeom prst="rect">
                <a:avLst/>
              </a:prstGeom>
              <a:blipFill>
                <a:blip r:embed="rId4"/>
                <a:stretch>
                  <a:fillRect r="-23279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CEDD9-E8B1-42B1-973E-FC04087F6CAC}"/>
              </a:ext>
            </a:extLst>
          </p:cNvPr>
          <p:cNvCxnSpPr/>
          <p:nvPr/>
        </p:nvCxnSpPr>
        <p:spPr>
          <a:xfrm>
            <a:off x="0" y="257881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3A4BD-5CDC-44B4-E6D4-8631AA31EC3F}"/>
              </a:ext>
            </a:extLst>
          </p:cNvPr>
          <p:cNvCxnSpPr>
            <a:cxnSpLocks/>
          </p:cNvCxnSpPr>
          <p:nvPr/>
        </p:nvCxnSpPr>
        <p:spPr>
          <a:xfrm flipV="1">
            <a:off x="3796205" y="2578813"/>
            <a:ext cx="0" cy="37684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61EF12-5CD7-E60A-A978-B1FA7F04CDAD}"/>
              </a:ext>
            </a:extLst>
          </p:cNvPr>
          <p:cNvCxnSpPr>
            <a:cxnSpLocks/>
          </p:cNvCxnSpPr>
          <p:nvPr/>
        </p:nvCxnSpPr>
        <p:spPr>
          <a:xfrm flipV="1">
            <a:off x="8232929" y="2578813"/>
            <a:ext cx="0" cy="37684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0">
            <a:extLst>
              <a:ext uri="{FF2B5EF4-FFF2-40B4-BE49-F238E27FC236}">
                <a16:creationId xmlns:a16="http://schemas.microsoft.com/office/drawing/2014/main" id="{93F02BFA-43C3-53B7-9EBF-E4E79626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3" y="35467"/>
            <a:ext cx="7417210" cy="243743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3D5E95-07E8-F789-248E-B19B46A8D357}"/>
                  </a:ext>
                </a:extLst>
              </p14:cNvPr>
              <p14:cNvContentPartPr/>
              <p14:nvPr/>
            </p14:nvContentPartPr>
            <p14:xfrm>
              <a:off x="1256400" y="3146040"/>
              <a:ext cx="10266120" cy="20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3D5E95-07E8-F789-248E-B19B46A8D3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7040" y="3136680"/>
                <a:ext cx="10284840" cy="20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24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5A268-B8D3-86AC-7399-345393CD5B8E}"/>
              </a:ext>
            </a:extLst>
          </p:cNvPr>
          <p:cNvSpPr txBox="1"/>
          <p:nvPr/>
        </p:nvSpPr>
        <p:spPr>
          <a:xfrm>
            <a:off x="85060" y="2753521"/>
            <a:ext cx="181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/>
              <p:nvPr/>
            </p:nvSpPr>
            <p:spPr>
              <a:xfrm>
                <a:off x="1903228" y="2934897"/>
                <a:ext cx="3411022" cy="146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9E31A4-1103-C69B-A099-ECA12846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8" y="2934897"/>
                <a:ext cx="3411022" cy="1468351"/>
              </a:xfrm>
              <a:prstGeom prst="rect">
                <a:avLst/>
              </a:prstGeom>
              <a:blipFill>
                <a:blip r:embed="rId2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8">
            <a:extLst>
              <a:ext uri="{FF2B5EF4-FFF2-40B4-BE49-F238E27FC236}">
                <a16:creationId xmlns:a16="http://schemas.microsoft.com/office/drawing/2014/main" id="{2B5446FD-87EE-43A2-2504-06981342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97" y="167936"/>
            <a:ext cx="9798006" cy="258558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86F384-DA57-79AF-726C-F9575DC01E6D}"/>
                  </a:ext>
                </a:extLst>
              </p14:cNvPr>
              <p14:cNvContentPartPr/>
              <p14:nvPr/>
            </p14:nvContentPartPr>
            <p14:xfrm>
              <a:off x="4177080" y="1798920"/>
              <a:ext cx="4988520" cy="36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86F384-DA57-79AF-726C-F9575DC01E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7720" y="1789560"/>
                <a:ext cx="5007240" cy="36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11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>
            <a:extLst>
              <a:ext uri="{FF2B5EF4-FFF2-40B4-BE49-F238E27FC236}">
                <a16:creationId xmlns:a16="http://schemas.microsoft.com/office/drawing/2014/main" id="{160664DC-C2C1-40C6-9863-2DDEED42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91" y="1282496"/>
            <a:ext cx="4636107" cy="435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5E4489F2-80B7-4FF6-9550-CAC16624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5" y="1221611"/>
            <a:ext cx="4479532" cy="4414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083B3-48A3-EA61-1E38-D7D0A1AD8B8A}"/>
              </a:ext>
            </a:extLst>
          </p:cNvPr>
          <p:cNvSpPr txBox="1"/>
          <p:nvPr/>
        </p:nvSpPr>
        <p:spPr>
          <a:xfrm>
            <a:off x="88614" y="136401"/>
            <a:ext cx="17196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12C34C-3C41-7187-C670-0F8275801A2B}"/>
                  </a:ext>
                </a:extLst>
              </p14:cNvPr>
              <p14:cNvContentPartPr/>
              <p14:nvPr/>
            </p14:nvContentPartPr>
            <p14:xfrm>
              <a:off x="5504400" y="231480"/>
              <a:ext cx="2916000" cy="226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12C34C-3C41-7187-C670-0F8275801A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5040" y="222120"/>
                <a:ext cx="2934720" cy="228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0"/>
    </mc:Choice>
    <mc:Fallback xmlns="">
      <p:transition spd="slow" advTm="21110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170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3</cp:revision>
  <dcterms:created xsi:type="dcterms:W3CDTF">2022-12-28T03:08:26Z</dcterms:created>
  <dcterms:modified xsi:type="dcterms:W3CDTF">2023-01-13T02:02:52Z</dcterms:modified>
</cp:coreProperties>
</file>